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55"/>
  </p:notesMasterIdLst>
  <p:sldIdLst>
    <p:sldId id="298" r:id="rId5"/>
    <p:sldId id="301" r:id="rId6"/>
    <p:sldId id="322" r:id="rId7"/>
    <p:sldId id="303" r:id="rId8"/>
    <p:sldId id="305" r:id="rId9"/>
    <p:sldId id="326" r:id="rId10"/>
    <p:sldId id="311" r:id="rId11"/>
    <p:sldId id="312" r:id="rId12"/>
    <p:sldId id="313" r:id="rId13"/>
    <p:sldId id="349" r:id="rId14"/>
    <p:sldId id="314" r:id="rId15"/>
    <p:sldId id="315" r:id="rId16"/>
    <p:sldId id="355" r:id="rId17"/>
    <p:sldId id="357" r:id="rId18"/>
    <p:sldId id="358" r:id="rId19"/>
    <p:sldId id="328" r:id="rId20"/>
    <p:sldId id="327" r:id="rId21"/>
    <p:sldId id="308" r:id="rId22"/>
    <p:sldId id="330" r:id="rId23"/>
    <p:sldId id="331" r:id="rId24"/>
    <p:sldId id="316" r:id="rId25"/>
    <p:sldId id="310" r:id="rId26"/>
    <p:sldId id="317" r:id="rId27"/>
    <p:sldId id="359" r:id="rId28"/>
    <p:sldId id="329" r:id="rId29"/>
    <p:sldId id="332" r:id="rId30"/>
    <p:sldId id="333" r:id="rId31"/>
    <p:sldId id="334" r:id="rId32"/>
    <p:sldId id="339" r:id="rId33"/>
    <p:sldId id="360" r:id="rId34"/>
    <p:sldId id="342" r:id="rId35"/>
    <p:sldId id="340" r:id="rId36"/>
    <p:sldId id="335" r:id="rId37"/>
    <p:sldId id="336" r:id="rId38"/>
    <p:sldId id="337" r:id="rId39"/>
    <p:sldId id="341" r:id="rId40"/>
    <p:sldId id="353" r:id="rId41"/>
    <p:sldId id="354" r:id="rId42"/>
    <p:sldId id="356" r:id="rId43"/>
    <p:sldId id="338" r:id="rId44"/>
    <p:sldId id="352" r:id="rId45"/>
    <p:sldId id="318" r:id="rId46"/>
    <p:sldId id="319" r:id="rId47"/>
    <p:sldId id="343" r:id="rId48"/>
    <p:sldId id="344" r:id="rId49"/>
    <p:sldId id="345" r:id="rId50"/>
    <p:sldId id="347" r:id="rId51"/>
    <p:sldId id="321" r:id="rId52"/>
    <p:sldId id="348" r:id="rId53"/>
    <p:sldId id="32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userDrawn="1">
          <p15:clr>
            <a:srgbClr val="A4A3A4"/>
          </p15:clr>
        </p15:guide>
        <p15:guide id="2" pos="2400" userDrawn="1">
          <p15:clr>
            <a:srgbClr val="A4A3A4"/>
          </p15:clr>
        </p15:guide>
        <p15:guide id="3" pos="5304" userDrawn="1">
          <p15:clr>
            <a:srgbClr val="A4A3A4"/>
          </p15:clr>
        </p15:guide>
        <p15:guide id="4" orient="horz" pos="1056" userDrawn="1">
          <p15:clr>
            <a:srgbClr val="A4A3A4"/>
          </p15:clr>
        </p15:guide>
        <p15:guide id="5" orient="horz" pos="328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D1AEF35-96DF-6EAA-F67C-8CC9D691C2B1}" name="Marcelo Ortiz" initials="MO" userId="0Q9MyTpElsHstVtsdpOmZAQ921RLUJ1ZnNXwntWvAEk="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5F940-A515-4F3D-A273-083E55E1F6D0}" v="132" dt="2022-10-13T13:27:30.152"/>
    <p1510:client id="{4C944B31-49BB-4F9C-945F-8F501DABEC30}" v="989" dt="2022-07-25T12:42:44.828"/>
    <p1510:client id="{596600DE-8488-43A7-9EEE-2EBF8C74B969}" v="373" dt="2022-07-25T10:59:28.444"/>
    <p1510:client id="{779218FE-1BC8-42AE-838D-225E887CBF1A}" v="1573" dt="2022-09-29T10:50:50.990"/>
    <p1510:client id="{82EF5263-4F46-46DB-9434-A66AF9E8F7CD}" v="99" dt="2022-07-25T10:18:06.625"/>
    <p1510:client id="{9BEBC21E-9FE4-4349-88C2-2409F5823A80}" v="1076" dt="2022-07-25T10:10:26.565"/>
    <p1510:client id="{AD83E9C3-72B3-4913-8C88-2DF3954C34ED}" v="1815" dt="2022-09-30T10:31:55.184"/>
    <p1510:client id="{F2610415-0D28-4ECB-A7AA-C31006D8A83C}" v="9" dt="2023-07-27T11:32:53.192"/>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3355" autoAdjust="0"/>
  </p:normalViewPr>
  <p:slideViewPr>
    <p:cSldViewPr snapToGrid="0">
      <p:cViewPr varScale="1">
        <p:scale>
          <a:sx n="66" d="100"/>
          <a:sy n="66" d="100"/>
        </p:scale>
        <p:origin x="2165" y="53"/>
      </p:cViewPr>
      <p:guideLst>
        <p:guide orient="horz" pos="432"/>
        <p:guide pos="2400"/>
        <p:guide pos="5304"/>
        <p:guide orient="horz" pos="1056"/>
        <p:guide orient="horz" pos="32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Ortiz" userId="0Q9MyTpElsHstVtsdpOmZAQ921RLUJ1ZnNXwntWvAEk=" providerId="None" clId="Web-{9BEBC21E-9FE4-4349-88C2-2409F5823A80}"/>
    <pc:docChg chg="addSld delSld modSld sldOrd">
      <pc:chgData name="Marcelo Ortiz" userId="0Q9MyTpElsHstVtsdpOmZAQ921RLUJ1ZnNXwntWvAEk=" providerId="None" clId="Web-{9BEBC21E-9FE4-4349-88C2-2409F5823A80}" dt="2022-07-25T10:10:26.565" v="945" actId="20577"/>
      <pc:docMkLst>
        <pc:docMk/>
      </pc:docMkLst>
      <pc:sldChg chg="modSp">
        <pc:chgData name="Marcelo Ortiz" userId="0Q9MyTpElsHstVtsdpOmZAQ921RLUJ1ZnNXwntWvAEk=" providerId="None" clId="Web-{9BEBC21E-9FE4-4349-88C2-2409F5823A80}" dt="2022-07-25T10:02:03.271" v="918" actId="20577"/>
        <pc:sldMkLst>
          <pc:docMk/>
          <pc:sldMk cId="949081184" sldId="301"/>
        </pc:sldMkLst>
        <pc:spChg chg="mod">
          <ac:chgData name="Marcelo Ortiz" userId="0Q9MyTpElsHstVtsdpOmZAQ921RLUJ1ZnNXwntWvAEk=" providerId="None" clId="Web-{9BEBC21E-9FE4-4349-88C2-2409F5823A80}" dt="2022-07-25T10:02:03.271" v="918" actId="20577"/>
          <ac:spMkLst>
            <pc:docMk/>
            <pc:sldMk cId="949081184" sldId="301"/>
            <ac:spMk id="18" creationId="{84F19625-231F-4851-987D-C2275EFD54C2}"/>
          </ac:spMkLst>
        </pc:spChg>
      </pc:sldChg>
      <pc:sldChg chg="modSp">
        <pc:chgData name="Marcelo Ortiz" userId="0Q9MyTpElsHstVtsdpOmZAQ921RLUJ1ZnNXwntWvAEk=" providerId="None" clId="Web-{9BEBC21E-9FE4-4349-88C2-2409F5823A80}" dt="2022-07-25T09:03:25.770" v="52" actId="20577"/>
        <pc:sldMkLst>
          <pc:docMk/>
          <pc:sldMk cId="511404169" sldId="305"/>
        </pc:sldMkLst>
        <pc:graphicFrameChg chg="modGraphic">
          <ac:chgData name="Marcelo Ortiz" userId="0Q9MyTpElsHstVtsdpOmZAQ921RLUJ1ZnNXwntWvAEk=" providerId="None" clId="Web-{9BEBC21E-9FE4-4349-88C2-2409F5823A80}" dt="2022-07-25T09:03:25.770" v="52" actId="20577"/>
          <ac:graphicFrameMkLst>
            <pc:docMk/>
            <pc:sldMk cId="511404169" sldId="305"/>
            <ac:graphicFrameMk id="6" creationId="{73404B0D-235C-49F8-9423-6020C77DCAD2}"/>
          </ac:graphicFrameMkLst>
        </pc:graphicFrameChg>
      </pc:sldChg>
      <pc:sldChg chg="modSp">
        <pc:chgData name="Marcelo Ortiz" userId="0Q9MyTpElsHstVtsdpOmZAQ921RLUJ1ZnNXwntWvAEk=" providerId="None" clId="Web-{9BEBC21E-9FE4-4349-88C2-2409F5823A80}" dt="2022-07-25T10:10:26.565" v="945" actId="20577"/>
        <pc:sldMkLst>
          <pc:docMk/>
          <pc:sldMk cId="2253773065" sldId="307"/>
        </pc:sldMkLst>
        <pc:spChg chg="mod">
          <ac:chgData name="Marcelo Ortiz" userId="0Q9MyTpElsHstVtsdpOmZAQ921RLUJ1ZnNXwntWvAEk=" providerId="None" clId="Web-{9BEBC21E-9FE4-4349-88C2-2409F5823A80}" dt="2022-07-25T10:10:26.565" v="945" actId="20577"/>
          <ac:spMkLst>
            <pc:docMk/>
            <pc:sldMk cId="2253773065" sldId="307"/>
            <ac:spMk id="5" creationId="{988B42BB-356E-4E58-AFEB-9EA9A135185E}"/>
          </ac:spMkLst>
        </pc:spChg>
      </pc:sldChg>
      <pc:sldChg chg="modSp">
        <pc:chgData name="Marcelo Ortiz" userId="0Q9MyTpElsHstVtsdpOmZAQ921RLUJ1ZnNXwntWvAEk=" providerId="None" clId="Web-{9BEBC21E-9FE4-4349-88C2-2409F5823A80}" dt="2022-07-25T09:13:51.251" v="204" actId="20577"/>
        <pc:sldMkLst>
          <pc:docMk/>
          <pc:sldMk cId="186224207" sldId="308"/>
        </pc:sldMkLst>
        <pc:graphicFrameChg chg="modGraphic">
          <ac:chgData name="Marcelo Ortiz" userId="0Q9MyTpElsHstVtsdpOmZAQ921RLUJ1ZnNXwntWvAEk=" providerId="None" clId="Web-{9BEBC21E-9FE4-4349-88C2-2409F5823A80}" dt="2022-07-25T09:13:51.251" v="204" actId="20577"/>
          <ac:graphicFrameMkLst>
            <pc:docMk/>
            <pc:sldMk cId="186224207" sldId="308"/>
            <ac:graphicFrameMk id="3" creationId="{3104314A-7453-47F5-A843-A533117D1AEA}"/>
          </ac:graphicFrameMkLst>
        </pc:graphicFrameChg>
      </pc:sldChg>
      <pc:sldChg chg="modSp">
        <pc:chgData name="Marcelo Ortiz" userId="0Q9MyTpElsHstVtsdpOmZAQ921RLUJ1ZnNXwntWvAEk=" providerId="None" clId="Web-{9BEBC21E-9FE4-4349-88C2-2409F5823A80}" dt="2022-07-25T09:13:26.454" v="198" actId="20577"/>
        <pc:sldMkLst>
          <pc:docMk/>
          <pc:sldMk cId="844201757" sldId="310"/>
        </pc:sldMkLst>
        <pc:graphicFrameChg chg="mod modGraphic">
          <ac:chgData name="Marcelo Ortiz" userId="0Q9MyTpElsHstVtsdpOmZAQ921RLUJ1ZnNXwntWvAEk=" providerId="None" clId="Web-{9BEBC21E-9FE4-4349-88C2-2409F5823A80}" dt="2022-07-25T09:13:26.454" v="198" actId="20577"/>
          <ac:graphicFrameMkLst>
            <pc:docMk/>
            <pc:sldMk cId="844201757" sldId="310"/>
            <ac:graphicFrameMk id="3" creationId="{3104314A-7453-47F5-A843-A533117D1AEA}"/>
          </ac:graphicFrameMkLst>
        </pc:graphicFrameChg>
      </pc:sldChg>
      <pc:sldChg chg="addSp modSp">
        <pc:chgData name="Marcelo Ortiz" userId="0Q9MyTpElsHstVtsdpOmZAQ921RLUJ1ZnNXwntWvAEk=" providerId="None" clId="Web-{9BEBC21E-9FE4-4349-88C2-2409F5823A80}" dt="2022-07-25T09:50:09.364" v="668" actId="20577"/>
        <pc:sldMkLst>
          <pc:docMk/>
          <pc:sldMk cId="1855972478" sldId="312"/>
        </pc:sldMkLst>
        <pc:spChg chg="mod">
          <ac:chgData name="Marcelo Ortiz" userId="0Q9MyTpElsHstVtsdpOmZAQ921RLUJ1ZnNXwntWvAEk=" providerId="None" clId="Web-{9BEBC21E-9FE4-4349-88C2-2409F5823A80}" dt="2022-07-25T09:50:09.364" v="668" actId="20577"/>
          <ac:spMkLst>
            <pc:docMk/>
            <pc:sldMk cId="1855972478" sldId="312"/>
            <ac:spMk id="18" creationId="{84F19625-231F-4851-987D-C2275EFD54C2}"/>
          </ac:spMkLst>
        </pc:spChg>
        <pc:spChg chg="mod">
          <ac:chgData name="Marcelo Ortiz" userId="0Q9MyTpElsHstVtsdpOmZAQ921RLUJ1ZnNXwntWvAEk=" providerId="None" clId="Web-{9BEBC21E-9FE4-4349-88C2-2409F5823A80}" dt="2022-07-25T09:16:26.708" v="410" actId="20577"/>
          <ac:spMkLst>
            <pc:docMk/>
            <pc:sldMk cId="1855972478" sldId="312"/>
            <ac:spMk id="24" creationId="{BA63BC0D-3962-4886-B5E3-9A382401CAA4}"/>
          </ac:spMkLst>
        </pc:spChg>
        <pc:graphicFrameChg chg="add mod modGraphic">
          <ac:chgData name="Marcelo Ortiz" userId="0Q9MyTpElsHstVtsdpOmZAQ921RLUJ1ZnNXwntWvAEk=" providerId="None" clId="Web-{9BEBC21E-9FE4-4349-88C2-2409F5823A80}" dt="2022-07-25T09:12:45.672" v="186" actId="1076"/>
          <ac:graphicFrameMkLst>
            <pc:docMk/>
            <pc:sldMk cId="1855972478" sldId="312"/>
            <ac:graphicFrameMk id="3" creationId="{2EE24D2F-14E9-0764-6582-510BA3ED73B8}"/>
          </ac:graphicFrameMkLst>
        </pc:graphicFrameChg>
      </pc:sldChg>
      <pc:sldChg chg="addSp delSp modSp add replId">
        <pc:chgData name="Marcelo Ortiz" userId="0Q9MyTpElsHstVtsdpOmZAQ921RLUJ1ZnNXwntWvAEk=" providerId="None" clId="Web-{9BEBC21E-9FE4-4349-88C2-2409F5823A80}" dt="2022-07-25T09:57:53.547" v="917" actId="14100"/>
        <pc:sldMkLst>
          <pc:docMk/>
          <pc:sldMk cId="105644023" sldId="313"/>
        </pc:sldMkLst>
        <pc:spChg chg="mod">
          <ac:chgData name="Marcelo Ortiz" userId="0Q9MyTpElsHstVtsdpOmZAQ921RLUJ1ZnNXwntWvAEk=" providerId="None" clId="Web-{9BEBC21E-9FE4-4349-88C2-2409F5823A80}" dt="2022-07-25T09:50:19.301" v="669" actId="20577"/>
          <ac:spMkLst>
            <pc:docMk/>
            <pc:sldMk cId="105644023" sldId="313"/>
            <ac:spMk id="18" creationId="{84F19625-231F-4851-987D-C2275EFD54C2}"/>
          </ac:spMkLst>
        </pc:spChg>
        <pc:spChg chg="del mod">
          <ac:chgData name="Marcelo Ortiz" userId="0Q9MyTpElsHstVtsdpOmZAQ921RLUJ1ZnNXwntWvAEk=" providerId="None" clId="Web-{9BEBC21E-9FE4-4349-88C2-2409F5823A80}" dt="2022-07-25T09:57:00.312" v="906"/>
          <ac:spMkLst>
            <pc:docMk/>
            <pc:sldMk cId="105644023" sldId="313"/>
            <ac:spMk id="24" creationId="{BA63BC0D-3962-4886-B5E3-9A382401CAA4}"/>
          </ac:spMkLst>
        </pc:spChg>
        <pc:spChg chg="add del mod ord">
          <ac:chgData name="Marcelo Ortiz" userId="0Q9MyTpElsHstVtsdpOmZAQ921RLUJ1ZnNXwntWvAEk=" providerId="None" clId="Web-{9BEBC21E-9FE4-4349-88C2-2409F5823A80}" dt="2022-07-25T09:53:53.527" v="744"/>
          <ac:spMkLst>
            <pc:docMk/>
            <pc:sldMk cId="105644023" sldId="313"/>
            <ac:spMk id="36" creationId="{17DFCA5F-61FD-7F62-7450-5D14588D6471}"/>
          </ac:spMkLst>
        </pc:spChg>
        <pc:spChg chg="add del mod ord">
          <ac:chgData name="Marcelo Ortiz" userId="0Q9MyTpElsHstVtsdpOmZAQ921RLUJ1ZnNXwntWvAEk=" providerId="None" clId="Web-{9BEBC21E-9FE4-4349-88C2-2409F5823A80}" dt="2022-07-25T09:53:42.902" v="734"/>
          <ac:spMkLst>
            <pc:docMk/>
            <pc:sldMk cId="105644023" sldId="313"/>
            <ac:spMk id="37" creationId="{45CB3251-2803-6D2A-278D-E57427E59F9D}"/>
          </ac:spMkLst>
        </pc:spChg>
        <pc:spChg chg="add del mod">
          <ac:chgData name="Marcelo Ortiz" userId="0Q9MyTpElsHstVtsdpOmZAQ921RLUJ1ZnNXwntWvAEk=" providerId="None" clId="Web-{9BEBC21E-9FE4-4349-88C2-2409F5823A80}" dt="2022-07-25T09:53:51.199" v="743"/>
          <ac:spMkLst>
            <pc:docMk/>
            <pc:sldMk cId="105644023" sldId="313"/>
            <ac:spMk id="38" creationId="{AAB4FCB2-434E-3D84-A340-6562E5C31335}"/>
          </ac:spMkLst>
        </pc:spChg>
        <pc:spChg chg="add del mod">
          <ac:chgData name="Marcelo Ortiz" userId="0Q9MyTpElsHstVtsdpOmZAQ921RLUJ1ZnNXwntWvAEk=" providerId="None" clId="Web-{9BEBC21E-9FE4-4349-88C2-2409F5823A80}" dt="2022-07-25T09:53:48.324" v="741"/>
          <ac:spMkLst>
            <pc:docMk/>
            <pc:sldMk cId="105644023" sldId="313"/>
            <ac:spMk id="39" creationId="{62D89C5F-DD0D-38D2-6071-58AEE929EFA7}"/>
          </ac:spMkLst>
        </pc:spChg>
        <pc:spChg chg="add mod">
          <ac:chgData name="Marcelo Ortiz" userId="0Q9MyTpElsHstVtsdpOmZAQ921RLUJ1ZnNXwntWvAEk=" providerId="None" clId="Web-{9BEBC21E-9FE4-4349-88C2-2409F5823A80}" dt="2022-07-25T09:57:53.547" v="917" actId="14100"/>
          <ac:spMkLst>
            <pc:docMk/>
            <pc:sldMk cId="105644023" sldId="313"/>
            <ac:spMk id="1767" creationId="{C4464BDF-E083-0749-7F0A-8684532E9F8F}"/>
          </ac:spMkLst>
        </pc:spChg>
        <pc:graphicFrameChg chg="del">
          <ac:chgData name="Marcelo Ortiz" userId="0Q9MyTpElsHstVtsdpOmZAQ921RLUJ1ZnNXwntWvAEk=" providerId="None" clId="Web-{9BEBC21E-9FE4-4349-88C2-2409F5823A80}" dt="2022-07-25T09:16:40.317" v="412"/>
          <ac:graphicFrameMkLst>
            <pc:docMk/>
            <pc:sldMk cId="105644023" sldId="313"/>
            <ac:graphicFrameMk id="3" creationId="{2EE24D2F-14E9-0764-6582-510BA3ED73B8}"/>
          </ac:graphicFrameMkLst>
        </pc:graphicFrameChg>
        <pc:graphicFrameChg chg="add mod modGraphic">
          <ac:chgData name="Marcelo Ortiz" userId="0Q9MyTpElsHstVtsdpOmZAQ921RLUJ1ZnNXwntWvAEk=" providerId="None" clId="Web-{9BEBC21E-9FE4-4349-88C2-2409F5823A80}" dt="2022-07-25T09:57:20.172" v="910" actId="1076"/>
          <ac:graphicFrameMkLst>
            <pc:docMk/>
            <pc:sldMk cId="105644023" sldId="313"/>
            <ac:graphicFrameMk id="40" creationId="{9520FDFC-B852-8C38-1B85-566AE970575D}"/>
          </ac:graphicFrameMkLst>
        </pc:graphicFrameChg>
        <pc:picChg chg="add del mod">
          <ac:chgData name="Marcelo Ortiz" userId="0Q9MyTpElsHstVtsdpOmZAQ921RLUJ1ZnNXwntWvAEk=" providerId="None" clId="Web-{9BEBC21E-9FE4-4349-88C2-2409F5823A80}" dt="2022-07-25T09:53:46.542" v="740"/>
          <ac:picMkLst>
            <pc:docMk/>
            <pc:sldMk cId="105644023" sldId="313"/>
            <ac:picMk id="26" creationId="{13931780-4B29-D2EF-FF8A-84ECDF78A146}"/>
          </ac:picMkLst>
        </pc:picChg>
        <pc:picChg chg="add del mod">
          <ac:chgData name="Marcelo Ortiz" userId="0Q9MyTpElsHstVtsdpOmZAQ921RLUJ1ZnNXwntWvAEk=" providerId="None" clId="Web-{9BEBC21E-9FE4-4349-88C2-2409F5823A80}" dt="2022-07-25T09:53:46.542" v="739"/>
          <ac:picMkLst>
            <pc:docMk/>
            <pc:sldMk cId="105644023" sldId="313"/>
            <ac:picMk id="27" creationId="{E3F8AE28-C65F-C57F-AC11-D8FE73099956}"/>
          </ac:picMkLst>
        </pc:picChg>
        <pc:picChg chg="add del mod">
          <ac:chgData name="Marcelo Ortiz" userId="0Q9MyTpElsHstVtsdpOmZAQ921RLUJ1ZnNXwntWvAEk=" providerId="None" clId="Web-{9BEBC21E-9FE4-4349-88C2-2409F5823A80}" dt="2022-07-25T09:53:46.542" v="738"/>
          <ac:picMkLst>
            <pc:docMk/>
            <pc:sldMk cId="105644023" sldId="313"/>
            <ac:picMk id="28" creationId="{4E3002C6-50F6-DDB2-835F-FAF018125A02}"/>
          </ac:picMkLst>
        </pc:picChg>
        <pc:picChg chg="add del mod">
          <ac:chgData name="Marcelo Ortiz" userId="0Q9MyTpElsHstVtsdpOmZAQ921RLUJ1ZnNXwntWvAEk=" providerId="None" clId="Web-{9BEBC21E-9FE4-4349-88C2-2409F5823A80}" dt="2022-07-25T09:53:55.636" v="747"/>
          <ac:picMkLst>
            <pc:docMk/>
            <pc:sldMk cId="105644023" sldId="313"/>
            <ac:picMk id="29" creationId="{7339F390-AAB6-50E9-F63E-7B261E4CC14E}"/>
          </ac:picMkLst>
        </pc:picChg>
        <pc:picChg chg="add del mod">
          <ac:chgData name="Marcelo Ortiz" userId="0Q9MyTpElsHstVtsdpOmZAQ921RLUJ1ZnNXwntWvAEk=" providerId="None" clId="Web-{9BEBC21E-9FE4-4349-88C2-2409F5823A80}" dt="2022-07-25T09:23:08.763" v="458"/>
          <ac:picMkLst>
            <pc:docMk/>
            <pc:sldMk cId="105644023" sldId="313"/>
            <ac:picMk id="30" creationId="{FA7B0565-0495-FCFF-E7AB-D32E3460FE6C}"/>
          </ac:picMkLst>
        </pc:picChg>
        <pc:picChg chg="add del mod">
          <ac:chgData name="Marcelo Ortiz" userId="0Q9MyTpElsHstVtsdpOmZAQ921RLUJ1ZnNXwntWvAEk=" providerId="None" clId="Web-{9BEBC21E-9FE4-4349-88C2-2409F5823A80}" dt="2022-07-25T09:53:55.636" v="746"/>
          <ac:picMkLst>
            <pc:docMk/>
            <pc:sldMk cId="105644023" sldId="313"/>
            <ac:picMk id="31" creationId="{F302847C-B6C1-F006-95E9-9C1FAF3EFC36}"/>
          </ac:picMkLst>
        </pc:picChg>
        <pc:picChg chg="add del mod">
          <ac:chgData name="Marcelo Ortiz" userId="0Q9MyTpElsHstVtsdpOmZAQ921RLUJ1ZnNXwntWvAEk=" providerId="None" clId="Web-{9BEBC21E-9FE4-4349-88C2-2409F5823A80}" dt="2022-07-25T09:53:55.636" v="745"/>
          <ac:picMkLst>
            <pc:docMk/>
            <pc:sldMk cId="105644023" sldId="313"/>
            <ac:picMk id="32" creationId="{2A38F01B-6BBD-982A-49E8-62FE9226C9CC}"/>
          </ac:picMkLst>
        </pc:picChg>
        <pc:picChg chg="add del mod">
          <ac:chgData name="Marcelo Ortiz" userId="0Q9MyTpElsHstVtsdpOmZAQ921RLUJ1ZnNXwntWvAEk=" providerId="None" clId="Web-{9BEBC21E-9FE4-4349-88C2-2409F5823A80}" dt="2022-07-25T09:53:46.542" v="737"/>
          <ac:picMkLst>
            <pc:docMk/>
            <pc:sldMk cId="105644023" sldId="313"/>
            <ac:picMk id="33" creationId="{A85BE8F2-CF29-B5B5-8EDF-F033962FE25E}"/>
          </ac:picMkLst>
        </pc:picChg>
        <pc:picChg chg="add del mod">
          <ac:chgData name="Marcelo Ortiz" userId="0Q9MyTpElsHstVtsdpOmZAQ921RLUJ1ZnNXwntWvAEk=" providerId="None" clId="Web-{9BEBC21E-9FE4-4349-88C2-2409F5823A80}" dt="2022-07-25T09:53:46.542" v="736"/>
          <ac:picMkLst>
            <pc:docMk/>
            <pc:sldMk cId="105644023" sldId="313"/>
            <ac:picMk id="34" creationId="{32833A68-7E74-7EB9-97A5-E0127FB092C5}"/>
          </ac:picMkLst>
        </pc:picChg>
        <pc:picChg chg="add del mod">
          <ac:chgData name="Marcelo Ortiz" userId="0Q9MyTpElsHstVtsdpOmZAQ921RLUJ1ZnNXwntWvAEk=" providerId="None" clId="Web-{9BEBC21E-9FE4-4349-88C2-2409F5823A80}" dt="2022-07-25T09:53:46.542" v="735"/>
          <ac:picMkLst>
            <pc:docMk/>
            <pc:sldMk cId="105644023" sldId="313"/>
            <ac:picMk id="35" creationId="{3891D70A-16BC-A489-BC3B-E252A9084F8D}"/>
          </ac:picMkLst>
        </pc:picChg>
      </pc:sldChg>
      <pc:sldChg chg="modSp add ord replId">
        <pc:chgData name="Marcelo Ortiz" userId="0Q9MyTpElsHstVtsdpOmZAQ921RLUJ1ZnNXwntWvAEk=" providerId="None" clId="Web-{9BEBC21E-9FE4-4349-88C2-2409F5823A80}" dt="2022-07-25T10:02:30.225" v="919" actId="20577"/>
        <pc:sldMkLst>
          <pc:docMk/>
          <pc:sldMk cId="2713023823" sldId="314"/>
        </pc:sldMkLst>
        <pc:spChg chg="mod">
          <ac:chgData name="Marcelo Ortiz" userId="0Q9MyTpElsHstVtsdpOmZAQ921RLUJ1ZnNXwntWvAEk=" providerId="None" clId="Web-{9BEBC21E-9FE4-4349-88C2-2409F5823A80}" dt="2022-07-25T10:02:30.225" v="919" actId="20577"/>
          <ac:spMkLst>
            <pc:docMk/>
            <pc:sldMk cId="2713023823" sldId="314"/>
            <ac:spMk id="16" creationId="{4B398EC9-B680-4359-AA00-E27AE6BAA0C0}"/>
          </ac:spMkLst>
        </pc:spChg>
        <pc:spChg chg="mod">
          <ac:chgData name="Marcelo Ortiz" userId="0Q9MyTpElsHstVtsdpOmZAQ921RLUJ1ZnNXwntWvAEk=" providerId="None" clId="Web-{9BEBC21E-9FE4-4349-88C2-2409F5823A80}" dt="2022-07-25T09:26:26.439" v="541" actId="20577"/>
          <ac:spMkLst>
            <pc:docMk/>
            <pc:sldMk cId="2713023823" sldId="314"/>
            <ac:spMk id="24" creationId="{BA63BC0D-3962-4886-B5E3-9A382401CAA4}"/>
          </ac:spMkLst>
        </pc:spChg>
      </pc:sldChg>
      <pc:sldChg chg="addSp delSp modSp add replId">
        <pc:chgData name="Marcelo Ortiz" userId="0Q9MyTpElsHstVtsdpOmZAQ921RLUJ1ZnNXwntWvAEk=" providerId="None" clId="Web-{9BEBC21E-9FE4-4349-88C2-2409F5823A80}" dt="2022-07-25T09:53:12.620" v="729" actId="1076"/>
        <pc:sldMkLst>
          <pc:docMk/>
          <pc:sldMk cId="297541635" sldId="315"/>
        </pc:sldMkLst>
        <pc:spChg chg="add mod">
          <ac:chgData name="Marcelo Ortiz" userId="0Q9MyTpElsHstVtsdpOmZAQ921RLUJ1ZnNXwntWvAEk=" providerId="None" clId="Web-{9BEBC21E-9FE4-4349-88C2-2409F5823A80}" dt="2022-07-25T09:53:07.229" v="728" actId="1076"/>
          <ac:spMkLst>
            <pc:docMk/>
            <pc:sldMk cId="297541635" sldId="315"/>
            <ac:spMk id="3" creationId="{7BDF1288-48DF-B2EB-36C2-988E11067DBE}"/>
          </ac:spMkLst>
        </pc:spChg>
        <pc:spChg chg="mod">
          <ac:chgData name="Marcelo Ortiz" userId="0Q9MyTpElsHstVtsdpOmZAQ921RLUJ1ZnNXwntWvAEk=" providerId="None" clId="Web-{9BEBC21E-9FE4-4349-88C2-2409F5823A80}" dt="2022-07-25T09:50:41.023" v="677" actId="20577"/>
          <ac:spMkLst>
            <pc:docMk/>
            <pc:sldMk cId="297541635" sldId="315"/>
            <ac:spMk id="18" creationId="{84F19625-231F-4851-987D-C2275EFD54C2}"/>
          </ac:spMkLst>
        </pc:spChg>
        <pc:spChg chg="add">
          <ac:chgData name="Marcelo Ortiz" userId="0Q9MyTpElsHstVtsdpOmZAQ921RLUJ1ZnNXwntWvAEk=" providerId="None" clId="Web-{9BEBC21E-9FE4-4349-88C2-2409F5823A80}" dt="2022-07-25T09:52:56.229" v="725"/>
          <ac:spMkLst>
            <pc:docMk/>
            <pc:sldMk cId="297541635" sldId="315"/>
            <ac:spMk id="25" creationId="{DC8F53A9-0A6F-469C-E04E-C1B05AC05289}"/>
          </ac:spMkLst>
        </pc:spChg>
        <pc:spChg chg="del">
          <ac:chgData name="Marcelo Ortiz" userId="0Q9MyTpElsHstVtsdpOmZAQ921RLUJ1ZnNXwntWvAEk=" providerId="None" clId="Web-{9BEBC21E-9FE4-4349-88C2-2409F5823A80}" dt="2022-07-25T09:52:44.713" v="716"/>
          <ac:spMkLst>
            <pc:docMk/>
            <pc:sldMk cId="297541635" sldId="315"/>
            <ac:spMk id="37" creationId="{45CB3251-2803-6D2A-278D-E57427E59F9D}"/>
          </ac:spMkLst>
        </pc:spChg>
        <pc:spChg chg="del">
          <ac:chgData name="Marcelo Ortiz" userId="0Q9MyTpElsHstVtsdpOmZAQ921RLUJ1ZnNXwntWvAEk=" providerId="None" clId="Web-{9BEBC21E-9FE4-4349-88C2-2409F5823A80}" dt="2022-07-25T09:52:48.244" v="717"/>
          <ac:spMkLst>
            <pc:docMk/>
            <pc:sldMk cId="297541635" sldId="315"/>
            <ac:spMk id="39" creationId="{62D89C5F-DD0D-38D2-6071-58AEE929EFA7}"/>
          </ac:spMkLst>
        </pc:spChg>
        <pc:picChg chg="add mod">
          <ac:chgData name="Marcelo Ortiz" userId="0Q9MyTpElsHstVtsdpOmZAQ921RLUJ1ZnNXwntWvAEk=" providerId="None" clId="Web-{9BEBC21E-9FE4-4349-88C2-2409F5823A80}" dt="2022-07-25T09:53:01.151" v="726" actId="1076"/>
          <ac:picMkLst>
            <pc:docMk/>
            <pc:sldMk cId="297541635" sldId="315"/>
            <ac:picMk id="5" creationId="{67936A29-5B41-BFB0-EF40-D767586841B0}"/>
          </ac:picMkLst>
        </pc:picChg>
        <pc:picChg chg="add mod">
          <ac:chgData name="Marcelo Ortiz" userId="0Q9MyTpElsHstVtsdpOmZAQ921RLUJ1ZnNXwntWvAEk=" providerId="None" clId="Web-{9BEBC21E-9FE4-4349-88C2-2409F5823A80}" dt="2022-07-25T09:53:03.901" v="727" actId="1076"/>
          <ac:picMkLst>
            <pc:docMk/>
            <pc:sldMk cId="297541635" sldId="315"/>
            <ac:picMk id="7" creationId="{D8C77C06-E230-1BCF-FB4A-6FC041311872}"/>
          </ac:picMkLst>
        </pc:picChg>
        <pc:picChg chg="add mod">
          <ac:chgData name="Marcelo Ortiz" userId="0Q9MyTpElsHstVtsdpOmZAQ921RLUJ1ZnNXwntWvAEk=" providerId="None" clId="Web-{9BEBC21E-9FE4-4349-88C2-2409F5823A80}" dt="2022-07-25T09:53:12.620" v="729" actId="1076"/>
          <ac:picMkLst>
            <pc:docMk/>
            <pc:sldMk cId="297541635" sldId="315"/>
            <ac:picMk id="9" creationId="{2B1A1D1D-2ADA-307A-5D91-8B806E9FD870}"/>
          </ac:picMkLst>
        </pc:picChg>
        <pc:picChg chg="del">
          <ac:chgData name="Marcelo Ortiz" userId="0Q9MyTpElsHstVtsdpOmZAQ921RLUJ1ZnNXwntWvAEk=" providerId="None" clId="Web-{9BEBC21E-9FE4-4349-88C2-2409F5823A80}" dt="2022-07-25T09:52:48.244" v="720"/>
          <ac:picMkLst>
            <pc:docMk/>
            <pc:sldMk cId="297541635" sldId="315"/>
            <ac:picMk id="26" creationId="{13931780-4B29-D2EF-FF8A-84ECDF78A146}"/>
          </ac:picMkLst>
        </pc:picChg>
        <pc:picChg chg="del">
          <ac:chgData name="Marcelo Ortiz" userId="0Q9MyTpElsHstVtsdpOmZAQ921RLUJ1ZnNXwntWvAEk=" providerId="None" clId="Web-{9BEBC21E-9FE4-4349-88C2-2409F5823A80}" dt="2022-07-25T09:52:48.244" v="719"/>
          <ac:picMkLst>
            <pc:docMk/>
            <pc:sldMk cId="297541635" sldId="315"/>
            <ac:picMk id="34" creationId="{32833A68-7E74-7EB9-97A5-E0127FB092C5}"/>
          </ac:picMkLst>
        </pc:picChg>
        <pc:picChg chg="del">
          <ac:chgData name="Marcelo Ortiz" userId="0Q9MyTpElsHstVtsdpOmZAQ921RLUJ1ZnNXwntWvAEk=" providerId="None" clId="Web-{9BEBC21E-9FE4-4349-88C2-2409F5823A80}" dt="2022-07-25T09:52:48.244" v="718"/>
          <ac:picMkLst>
            <pc:docMk/>
            <pc:sldMk cId="297541635" sldId="315"/>
            <ac:picMk id="35" creationId="{3891D70A-16BC-A489-BC3B-E252A9084F8D}"/>
          </ac:picMkLst>
        </pc:picChg>
      </pc:sldChg>
      <pc:sldChg chg="add del replId">
        <pc:chgData name="Marcelo Ortiz" userId="0Q9MyTpElsHstVtsdpOmZAQ921RLUJ1ZnNXwntWvAEk=" providerId="None" clId="Web-{9BEBC21E-9FE4-4349-88C2-2409F5823A80}" dt="2022-07-25T09:27:29.268" v="582"/>
        <pc:sldMkLst>
          <pc:docMk/>
          <pc:sldMk cId="397549584" sldId="315"/>
        </pc:sldMkLst>
      </pc:sldChg>
      <pc:sldChg chg="add del replId">
        <pc:chgData name="Marcelo Ortiz" userId="0Q9MyTpElsHstVtsdpOmZAQ921RLUJ1ZnNXwntWvAEk=" providerId="None" clId="Web-{9BEBC21E-9FE4-4349-88C2-2409F5823A80}" dt="2022-07-25T09:27:38.284" v="584"/>
        <pc:sldMkLst>
          <pc:docMk/>
          <pc:sldMk cId="4225042173" sldId="315"/>
        </pc:sldMkLst>
      </pc:sldChg>
      <pc:sldChg chg="add del replId">
        <pc:chgData name="Marcelo Ortiz" userId="0Q9MyTpElsHstVtsdpOmZAQ921RLUJ1ZnNXwntWvAEk=" providerId="None" clId="Web-{9BEBC21E-9FE4-4349-88C2-2409F5823A80}" dt="2022-07-25T09:27:28.253" v="581"/>
        <pc:sldMkLst>
          <pc:docMk/>
          <pc:sldMk cId="1229168208" sldId="316"/>
        </pc:sldMkLst>
      </pc:sldChg>
    </pc:docChg>
  </pc:docChgLst>
  <pc:docChgLst>
    <pc:chgData name="Marcelo Ortiz" clId="Web-{F2610415-0D28-4ECB-A7AA-C31006D8A83C}"/>
    <pc:docChg chg="delSld modSld">
      <pc:chgData name="Marcelo Ortiz" userId="" providerId="" clId="Web-{F2610415-0D28-4ECB-A7AA-C31006D8A83C}" dt="2023-07-27T11:32:53.192" v="4"/>
      <pc:docMkLst>
        <pc:docMk/>
      </pc:docMkLst>
      <pc:sldChg chg="modSp">
        <pc:chgData name="Marcelo Ortiz" userId="" providerId="" clId="Web-{F2610415-0D28-4ECB-A7AA-C31006D8A83C}" dt="2023-07-27T11:31:17.029" v="0" actId="20577"/>
        <pc:sldMkLst>
          <pc:docMk/>
          <pc:sldMk cId="1404889985" sldId="322"/>
        </pc:sldMkLst>
        <pc:spChg chg="mod">
          <ac:chgData name="Marcelo Ortiz" userId="" providerId="" clId="Web-{F2610415-0D28-4ECB-A7AA-C31006D8A83C}" dt="2023-07-27T11:31:17.029" v="0" actId="20577"/>
          <ac:spMkLst>
            <pc:docMk/>
            <pc:sldMk cId="1404889985" sldId="322"/>
            <ac:spMk id="24" creationId="{91EE7CE8-CA50-4AA1-9F00-BF60AF8C47B0}"/>
          </ac:spMkLst>
        </pc:spChg>
      </pc:sldChg>
      <pc:sldChg chg="del">
        <pc:chgData name="Marcelo Ortiz" userId="" providerId="" clId="Web-{F2610415-0D28-4ECB-A7AA-C31006D8A83C}" dt="2023-07-27T11:32:52.129" v="3"/>
        <pc:sldMkLst>
          <pc:docMk/>
          <pc:sldMk cId="3488165317" sldId="324"/>
        </pc:sldMkLst>
      </pc:sldChg>
      <pc:sldChg chg="del">
        <pc:chgData name="Marcelo Ortiz" userId="" providerId="" clId="Web-{F2610415-0D28-4ECB-A7AA-C31006D8A83C}" dt="2023-07-27T11:32:50.754" v="2"/>
        <pc:sldMkLst>
          <pc:docMk/>
          <pc:sldMk cId="11426658" sldId="350"/>
        </pc:sldMkLst>
      </pc:sldChg>
      <pc:sldChg chg="del">
        <pc:chgData name="Marcelo Ortiz" userId="" providerId="" clId="Web-{F2610415-0D28-4ECB-A7AA-C31006D8A83C}" dt="2023-07-27T11:32:53.192" v="4"/>
        <pc:sldMkLst>
          <pc:docMk/>
          <pc:sldMk cId="2046216534" sldId="351"/>
        </pc:sldMkLst>
      </pc:sldChg>
      <pc:sldChg chg="del">
        <pc:chgData name="Marcelo Ortiz" userId="" providerId="" clId="Web-{F2610415-0D28-4ECB-A7AA-C31006D8A83C}" dt="2023-07-27T11:32:16.721" v="1"/>
        <pc:sldMkLst>
          <pc:docMk/>
          <pc:sldMk cId="3164521746" sldId="361"/>
        </pc:sldMkLst>
      </pc:sldChg>
    </pc:docChg>
  </pc:docChgLst>
  <pc:docChgLst>
    <pc:chgData name="Marcelo Ortiz" userId="0Q9MyTpElsHstVtsdpOmZAQ921RLUJ1ZnNXwntWvAEk=" providerId="None" clId="Web-{4C944B31-49BB-4F9C-945F-8F501DABEC30}"/>
    <pc:docChg chg="addSld delSld modSld sldOrd">
      <pc:chgData name="Marcelo Ortiz" userId="0Q9MyTpElsHstVtsdpOmZAQ921RLUJ1ZnNXwntWvAEk=" providerId="None" clId="Web-{4C944B31-49BB-4F9C-945F-8F501DABEC30}" dt="2022-07-25T12:42:44.141" v="544" actId="20577"/>
      <pc:docMkLst>
        <pc:docMk/>
      </pc:docMkLst>
      <pc:sldChg chg="addSp delSp modSp">
        <pc:chgData name="Marcelo Ortiz" userId="0Q9MyTpElsHstVtsdpOmZAQ921RLUJ1ZnNXwntWvAEk=" providerId="None" clId="Web-{4C944B31-49BB-4F9C-945F-8F501DABEC30}" dt="2022-07-25T12:27:22.457" v="137" actId="14100"/>
        <pc:sldMkLst>
          <pc:docMk/>
          <pc:sldMk cId="877746524" sldId="304"/>
        </pc:sldMkLst>
        <pc:spChg chg="del">
          <ac:chgData name="Marcelo Ortiz" userId="0Q9MyTpElsHstVtsdpOmZAQ921RLUJ1ZnNXwntWvAEk=" providerId="None" clId="Web-{4C944B31-49BB-4F9C-945F-8F501DABEC30}" dt="2022-07-25T12:27:16.894" v="134"/>
          <ac:spMkLst>
            <pc:docMk/>
            <pc:sldMk cId="877746524" sldId="304"/>
            <ac:spMk id="10" creationId="{FBC03611-F58E-00A0-57C6-78AD8306916C}"/>
          </ac:spMkLst>
        </pc:spChg>
        <pc:picChg chg="add mod">
          <ac:chgData name="Marcelo Ortiz" userId="0Q9MyTpElsHstVtsdpOmZAQ921RLUJ1ZnNXwntWvAEk=" providerId="None" clId="Web-{4C944B31-49BB-4F9C-945F-8F501DABEC30}" dt="2022-07-25T12:27:22.457" v="137" actId="14100"/>
          <ac:picMkLst>
            <pc:docMk/>
            <pc:sldMk cId="877746524" sldId="304"/>
            <ac:picMk id="2" creationId="{62B86960-C23E-69B9-80C7-F6F4EDBD7033}"/>
          </ac:picMkLst>
        </pc:picChg>
      </pc:sldChg>
      <pc:sldChg chg="addSp modSp ord">
        <pc:chgData name="Marcelo Ortiz" userId="0Q9MyTpElsHstVtsdpOmZAQ921RLUJ1ZnNXwntWvAEk=" providerId="None" clId="Web-{4C944B31-49BB-4F9C-945F-8F501DABEC30}" dt="2022-07-25T12:40:29.215" v="500"/>
        <pc:sldMkLst>
          <pc:docMk/>
          <pc:sldMk cId="1552965133" sldId="305"/>
        </pc:sldMkLst>
        <pc:spChg chg="mod">
          <ac:chgData name="Marcelo Ortiz" userId="0Q9MyTpElsHstVtsdpOmZAQ921RLUJ1ZnNXwntWvAEk=" providerId="None" clId="Web-{4C944B31-49BB-4F9C-945F-8F501DABEC30}" dt="2022-07-25T12:07:50.052" v="24" actId="20577"/>
          <ac:spMkLst>
            <pc:docMk/>
            <pc:sldMk cId="1552965133" sldId="305"/>
            <ac:spMk id="243" creationId="{71E37377-A891-4308-A54D-473EFE854DD9}"/>
          </ac:spMkLst>
        </pc:spChg>
        <pc:picChg chg="add mod">
          <ac:chgData name="Marcelo Ortiz" userId="0Q9MyTpElsHstVtsdpOmZAQ921RLUJ1ZnNXwntWvAEk=" providerId="None" clId="Web-{4C944B31-49BB-4F9C-945F-8F501DABEC30}" dt="2022-07-25T12:07:56.381" v="28" actId="1076"/>
          <ac:picMkLst>
            <pc:docMk/>
            <pc:sldMk cId="1552965133" sldId="305"/>
            <ac:picMk id="8" creationId="{C3A1C136-35A8-283E-A178-39C623688593}"/>
          </ac:picMkLst>
        </pc:picChg>
      </pc:sldChg>
      <pc:sldChg chg="addSp delSp modSp add del replId">
        <pc:chgData name="Marcelo Ortiz" userId="0Q9MyTpElsHstVtsdpOmZAQ921RLUJ1ZnNXwntWvAEk=" providerId="None" clId="Web-{4C944B31-49BB-4F9C-945F-8F501DABEC30}" dt="2022-07-25T12:41:10.216" v="501"/>
        <pc:sldMkLst>
          <pc:docMk/>
          <pc:sldMk cId="1253086945" sldId="306"/>
        </pc:sldMkLst>
        <pc:spChg chg="mod">
          <ac:chgData name="Marcelo Ortiz" userId="0Q9MyTpElsHstVtsdpOmZAQ921RLUJ1ZnNXwntWvAEk=" providerId="None" clId="Web-{4C944B31-49BB-4F9C-945F-8F501DABEC30}" dt="2022-07-25T12:37:30.491" v="387" actId="20577"/>
          <ac:spMkLst>
            <pc:docMk/>
            <pc:sldMk cId="1253086945" sldId="306"/>
            <ac:spMk id="243" creationId="{71E37377-A891-4308-A54D-473EFE854DD9}"/>
          </ac:spMkLst>
        </pc:spChg>
        <pc:graphicFrameChg chg="del">
          <ac:chgData name="Marcelo Ortiz" userId="0Q9MyTpElsHstVtsdpOmZAQ921RLUJ1ZnNXwntWvAEk=" providerId="None" clId="Web-{4C944B31-49BB-4F9C-945F-8F501DABEC30}" dt="2022-07-25T12:08:36.866" v="30"/>
          <ac:graphicFrameMkLst>
            <pc:docMk/>
            <pc:sldMk cId="1253086945" sldId="306"/>
            <ac:graphicFrameMk id="2" creationId="{5D2BB9FE-9A9C-0024-C9B5-618898597922}"/>
          </ac:graphicFrameMkLst>
        </pc:graphicFrameChg>
        <pc:picChg chg="del">
          <ac:chgData name="Marcelo Ortiz" userId="0Q9MyTpElsHstVtsdpOmZAQ921RLUJ1ZnNXwntWvAEk=" providerId="None" clId="Web-{4C944B31-49BB-4F9C-945F-8F501DABEC30}" dt="2022-07-25T12:08:39.116" v="31"/>
          <ac:picMkLst>
            <pc:docMk/>
            <pc:sldMk cId="1253086945" sldId="306"/>
            <ac:picMk id="8" creationId="{C3A1C136-35A8-283E-A178-39C623688593}"/>
          </ac:picMkLst>
        </pc:picChg>
        <pc:picChg chg="add del mod">
          <ac:chgData name="Marcelo Ortiz" userId="0Q9MyTpElsHstVtsdpOmZAQ921RLUJ1ZnNXwntWvAEk=" providerId="None" clId="Web-{4C944B31-49BB-4F9C-945F-8F501DABEC30}" dt="2022-07-25T12:37:53.851" v="394"/>
          <ac:picMkLst>
            <pc:docMk/>
            <pc:sldMk cId="1253086945" sldId="306"/>
            <ac:picMk id="9" creationId="{9FD37A55-0D11-BB2B-86C2-20B0E34B7D5E}"/>
          </ac:picMkLst>
        </pc:picChg>
        <pc:picChg chg="del">
          <ac:chgData name="Marcelo Ortiz" userId="0Q9MyTpElsHstVtsdpOmZAQ921RLUJ1ZnNXwntWvAEk=" providerId="None" clId="Web-{4C944B31-49BB-4F9C-945F-8F501DABEC30}" dt="2022-07-25T12:08:39.445" v="32"/>
          <ac:picMkLst>
            <pc:docMk/>
            <pc:sldMk cId="1253086945" sldId="306"/>
            <ac:picMk id="241" creationId="{9CCEC4DA-7258-DBBA-E5AD-90296B869DFE}"/>
          </ac:picMkLst>
        </pc:picChg>
      </pc:sldChg>
      <pc:sldChg chg="addSp delSp modSp add ord replId">
        <pc:chgData name="Marcelo Ortiz" userId="0Q9MyTpElsHstVtsdpOmZAQ921RLUJ1ZnNXwntWvAEk=" providerId="None" clId="Web-{4C944B31-49BB-4F9C-945F-8F501DABEC30}" dt="2022-07-25T12:40:25.872" v="499"/>
        <pc:sldMkLst>
          <pc:docMk/>
          <pc:sldMk cId="1973497010" sldId="307"/>
        </pc:sldMkLst>
        <pc:spChg chg="mod">
          <ac:chgData name="Marcelo Ortiz" userId="0Q9MyTpElsHstVtsdpOmZAQ921RLUJ1ZnNXwntWvAEk=" providerId="None" clId="Web-{4C944B31-49BB-4F9C-945F-8F501DABEC30}" dt="2022-07-25T12:40:09.152" v="498" actId="20577"/>
          <ac:spMkLst>
            <pc:docMk/>
            <pc:sldMk cId="1973497010" sldId="307"/>
            <ac:spMk id="243" creationId="{71E37377-A891-4308-A54D-473EFE854DD9}"/>
          </ac:spMkLst>
        </pc:spChg>
        <pc:picChg chg="add del mod">
          <ac:chgData name="Marcelo Ortiz" userId="0Q9MyTpElsHstVtsdpOmZAQ921RLUJ1ZnNXwntWvAEk=" providerId="None" clId="Web-{4C944B31-49BB-4F9C-945F-8F501DABEC30}" dt="2022-07-25T12:37:54.960" v="395"/>
          <ac:picMkLst>
            <pc:docMk/>
            <pc:sldMk cId="1973497010" sldId="307"/>
            <ac:picMk id="2" creationId="{4448805B-890C-A76A-503A-433CC7967E33}"/>
          </ac:picMkLst>
        </pc:picChg>
        <pc:picChg chg="del">
          <ac:chgData name="Marcelo Ortiz" userId="0Q9MyTpElsHstVtsdpOmZAQ921RLUJ1ZnNXwntWvAEk=" providerId="None" clId="Web-{4C944B31-49BB-4F9C-945F-8F501DABEC30}" dt="2022-07-25T12:28:20.255" v="143"/>
          <ac:picMkLst>
            <pc:docMk/>
            <pc:sldMk cId="1973497010" sldId="307"/>
            <ac:picMk id="9" creationId="{9FD37A55-0D11-BB2B-86C2-20B0E34B7D5E}"/>
          </ac:picMkLst>
        </pc:picChg>
      </pc:sldChg>
      <pc:sldChg chg="modSp add replId">
        <pc:chgData name="Marcelo Ortiz" userId="0Q9MyTpElsHstVtsdpOmZAQ921RLUJ1ZnNXwntWvAEk=" providerId="None" clId="Web-{4C944B31-49BB-4F9C-945F-8F501DABEC30}" dt="2022-07-25T12:37:52.476" v="393" actId="20577"/>
        <pc:sldMkLst>
          <pc:docMk/>
          <pc:sldMk cId="3715535989" sldId="308"/>
        </pc:sldMkLst>
        <pc:spChg chg="mod">
          <ac:chgData name="Marcelo Ortiz" userId="0Q9MyTpElsHstVtsdpOmZAQ921RLUJ1ZnNXwntWvAEk=" providerId="None" clId="Web-{4C944B31-49BB-4F9C-945F-8F501DABEC30}" dt="2022-07-25T12:37:52.476" v="393" actId="20577"/>
          <ac:spMkLst>
            <pc:docMk/>
            <pc:sldMk cId="3715535989" sldId="308"/>
            <ac:spMk id="243" creationId="{71E37377-A891-4308-A54D-473EFE854DD9}"/>
          </ac:spMkLst>
        </pc:spChg>
      </pc:sldChg>
      <pc:sldChg chg="addSp delSp modSp add replId">
        <pc:chgData name="Marcelo Ortiz" userId="0Q9MyTpElsHstVtsdpOmZAQ921RLUJ1ZnNXwntWvAEk=" providerId="None" clId="Web-{4C944B31-49BB-4F9C-945F-8F501DABEC30}" dt="2022-07-25T12:42:44.141" v="544" actId="20577"/>
        <pc:sldMkLst>
          <pc:docMk/>
          <pc:sldMk cId="1890050004" sldId="309"/>
        </pc:sldMkLst>
        <pc:spChg chg="mod">
          <ac:chgData name="Marcelo Ortiz" userId="0Q9MyTpElsHstVtsdpOmZAQ921RLUJ1ZnNXwntWvAEk=" providerId="None" clId="Web-{4C944B31-49BB-4F9C-945F-8F501DABEC30}" dt="2022-07-25T12:42:44.141" v="544" actId="20577"/>
          <ac:spMkLst>
            <pc:docMk/>
            <pc:sldMk cId="1890050004" sldId="309"/>
            <ac:spMk id="243" creationId="{71E37377-A891-4308-A54D-473EFE854DD9}"/>
          </ac:spMkLst>
        </pc:spChg>
        <pc:picChg chg="add mod">
          <ac:chgData name="Marcelo Ortiz" userId="0Q9MyTpElsHstVtsdpOmZAQ921RLUJ1ZnNXwntWvAEk=" providerId="None" clId="Web-{4C944B31-49BB-4F9C-945F-8F501DABEC30}" dt="2022-07-25T12:42:19.218" v="543" actId="14100"/>
          <ac:picMkLst>
            <pc:docMk/>
            <pc:sldMk cId="1890050004" sldId="309"/>
            <ac:picMk id="2" creationId="{1D16E59B-8079-15CB-7874-6B93653D0B01}"/>
          </ac:picMkLst>
        </pc:picChg>
        <pc:picChg chg="del">
          <ac:chgData name="Marcelo Ortiz" userId="0Q9MyTpElsHstVtsdpOmZAQ921RLUJ1ZnNXwntWvAEk=" providerId="None" clId="Web-{4C944B31-49BB-4F9C-945F-8F501DABEC30}" dt="2022-07-25T12:42:13.796" v="540"/>
          <ac:picMkLst>
            <pc:docMk/>
            <pc:sldMk cId="1890050004" sldId="309"/>
            <ac:picMk id="9" creationId="{9FD37A55-0D11-BB2B-86C2-20B0E34B7D5E}"/>
          </ac:picMkLst>
        </pc:picChg>
      </pc:sldChg>
    </pc:docChg>
  </pc:docChgLst>
  <pc:docChgLst>
    <pc:chgData name="Marcelo Ortiz" userId="0Q9MyTpElsHstVtsdpOmZAQ921RLUJ1ZnNXwntWvAEk=" providerId="None" clId="Web-{596600DE-8488-43A7-9EEE-2EBF8C74B969}"/>
    <pc:docChg chg="addSld delSld modSld sldOrd">
      <pc:chgData name="Marcelo Ortiz" userId="0Q9MyTpElsHstVtsdpOmZAQ921RLUJ1ZnNXwntWvAEk=" providerId="None" clId="Web-{596600DE-8488-43A7-9EEE-2EBF8C74B969}" dt="2022-07-25T10:59:28.444" v="368"/>
      <pc:docMkLst>
        <pc:docMk/>
      </pc:docMkLst>
      <pc:sldChg chg="addSp modSp modTransition">
        <pc:chgData name="Marcelo Ortiz" userId="0Q9MyTpElsHstVtsdpOmZAQ921RLUJ1ZnNXwntWvAEk=" providerId="None" clId="Web-{596600DE-8488-43A7-9EEE-2EBF8C74B969}" dt="2022-07-25T10:43:46.009" v="268" actId="14100"/>
        <pc:sldMkLst>
          <pc:docMk/>
          <pc:sldMk cId="3243538548" sldId="303"/>
        </pc:sldMkLst>
        <pc:graphicFrameChg chg="add mod modGraphic">
          <ac:chgData name="Marcelo Ortiz" userId="0Q9MyTpElsHstVtsdpOmZAQ921RLUJ1ZnNXwntWvAEk=" providerId="None" clId="Web-{596600DE-8488-43A7-9EEE-2EBF8C74B969}" dt="2022-07-25T10:43:46.009" v="268" actId="14100"/>
          <ac:graphicFrameMkLst>
            <pc:docMk/>
            <pc:sldMk cId="3243538548" sldId="303"/>
            <ac:graphicFrameMk id="2" creationId="{5D2BB9FE-9A9C-0024-C9B5-618898597922}"/>
          </ac:graphicFrameMkLst>
        </pc:graphicFrameChg>
      </pc:sldChg>
      <pc:sldChg chg="addSp delSp modSp add ord replId">
        <pc:chgData name="Marcelo Ortiz" userId="0Q9MyTpElsHstVtsdpOmZAQ921RLUJ1ZnNXwntWvAEk=" providerId="None" clId="Web-{596600DE-8488-43A7-9EEE-2EBF8C74B969}" dt="2022-07-25T10:39:35.001" v="196" actId="20577"/>
        <pc:sldMkLst>
          <pc:docMk/>
          <pc:sldMk cId="877746524" sldId="304"/>
        </pc:sldMkLst>
        <pc:spChg chg="add mod">
          <ac:chgData name="Marcelo Ortiz" userId="0Q9MyTpElsHstVtsdpOmZAQ921RLUJ1ZnNXwntWvAEk=" providerId="None" clId="Web-{596600DE-8488-43A7-9EEE-2EBF8C74B969}" dt="2022-07-25T10:34:05.998" v="139" actId="20577"/>
          <ac:spMkLst>
            <pc:docMk/>
            <pc:sldMk cId="877746524" sldId="304"/>
            <ac:spMk id="8" creationId="{C0490560-864D-1816-EEDC-1E04279770D8}"/>
          </ac:spMkLst>
        </pc:spChg>
        <pc:spChg chg="add mod">
          <ac:chgData name="Marcelo Ortiz" userId="0Q9MyTpElsHstVtsdpOmZAQ921RLUJ1ZnNXwntWvAEk=" providerId="None" clId="Web-{596600DE-8488-43A7-9EEE-2EBF8C74B969}" dt="2022-07-25T10:39:35.001" v="196" actId="20577"/>
          <ac:spMkLst>
            <pc:docMk/>
            <pc:sldMk cId="877746524" sldId="304"/>
            <ac:spMk id="10" creationId="{FBC03611-F58E-00A0-57C6-78AD8306916C}"/>
          </ac:spMkLst>
        </pc:spChg>
        <pc:graphicFrameChg chg="del">
          <ac:chgData name="Marcelo Ortiz" userId="0Q9MyTpElsHstVtsdpOmZAQ921RLUJ1ZnNXwntWvAEk=" providerId="None" clId="Web-{596600DE-8488-43A7-9EEE-2EBF8C74B969}" dt="2022-07-25T10:31:38.837" v="22"/>
          <ac:graphicFrameMkLst>
            <pc:docMk/>
            <pc:sldMk cId="877746524" sldId="304"/>
            <ac:graphicFrameMk id="2" creationId="{5D2BB9FE-9A9C-0024-C9B5-618898597922}"/>
          </ac:graphicFrameMkLst>
        </pc:graphicFrameChg>
        <pc:picChg chg="add mod">
          <ac:chgData name="Marcelo Ortiz" userId="0Q9MyTpElsHstVtsdpOmZAQ921RLUJ1ZnNXwntWvAEk=" providerId="None" clId="Web-{596600DE-8488-43A7-9EEE-2EBF8C74B969}" dt="2022-07-25T10:35:08.425" v="143" actId="1076"/>
          <ac:picMkLst>
            <pc:docMk/>
            <pc:sldMk cId="877746524" sldId="304"/>
            <ac:picMk id="9" creationId="{C8A1CED5-186F-D1D5-7206-05BDCBE92163}"/>
          </ac:picMkLst>
        </pc:picChg>
      </pc:sldChg>
      <pc:sldChg chg="new del">
        <pc:chgData name="Marcelo Ortiz" userId="0Q9MyTpElsHstVtsdpOmZAQ921RLUJ1ZnNXwntWvAEk=" providerId="None" clId="Web-{596600DE-8488-43A7-9EEE-2EBF8C74B969}" dt="2022-07-25T10:44:45.464" v="270"/>
        <pc:sldMkLst>
          <pc:docMk/>
          <pc:sldMk cId="492622567" sldId="305"/>
        </pc:sldMkLst>
      </pc:sldChg>
      <pc:sldChg chg="addSp delSp modSp add replId">
        <pc:chgData name="Marcelo Ortiz" userId="0Q9MyTpElsHstVtsdpOmZAQ921RLUJ1ZnNXwntWvAEk=" providerId="None" clId="Web-{596600DE-8488-43A7-9EEE-2EBF8C74B969}" dt="2022-07-25T10:59:28.444" v="368"/>
        <pc:sldMkLst>
          <pc:docMk/>
          <pc:sldMk cId="1552965133" sldId="305"/>
        </pc:sldMkLst>
        <pc:spChg chg="add mod">
          <ac:chgData name="Marcelo Ortiz" userId="0Q9MyTpElsHstVtsdpOmZAQ921RLUJ1ZnNXwntWvAEk=" providerId="None" clId="Web-{596600DE-8488-43A7-9EEE-2EBF8C74B969}" dt="2022-07-25T10:51:21.054" v="367" actId="20577"/>
          <ac:spMkLst>
            <pc:docMk/>
            <pc:sldMk cId="1552965133" sldId="305"/>
            <ac:spMk id="243" creationId="{71E37377-A891-4308-A54D-473EFE854DD9}"/>
          </ac:spMkLst>
        </pc:spChg>
        <pc:graphicFrameChg chg="mod modGraphic">
          <ac:chgData name="Marcelo Ortiz" userId="0Q9MyTpElsHstVtsdpOmZAQ921RLUJ1ZnNXwntWvAEk=" providerId="None" clId="Web-{596600DE-8488-43A7-9EEE-2EBF8C74B969}" dt="2022-07-25T10:47:17.719" v="323" actId="20577"/>
          <ac:graphicFrameMkLst>
            <pc:docMk/>
            <pc:sldMk cId="1552965133" sldId="305"/>
            <ac:graphicFrameMk id="2" creationId="{5D2BB9FE-9A9C-0024-C9B5-618898597922}"/>
          </ac:graphicFrameMkLst>
        </pc:graphicFrameChg>
        <pc:picChg chg="add mod">
          <ac:chgData name="Marcelo Ortiz" userId="0Q9MyTpElsHstVtsdpOmZAQ921RLUJ1ZnNXwntWvAEk=" providerId="None" clId="Web-{596600DE-8488-43A7-9EEE-2EBF8C74B969}" dt="2022-07-25T10:49:28.566" v="331" actId="1076"/>
          <ac:picMkLst>
            <pc:docMk/>
            <pc:sldMk cId="1552965133" sldId="305"/>
            <ac:picMk id="241" creationId="{9CCEC4DA-7258-DBBA-E5AD-90296B869DFE}"/>
          </ac:picMkLst>
        </pc:picChg>
        <pc:picChg chg="add del mod">
          <ac:chgData name="Marcelo Ortiz" userId="0Q9MyTpElsHstVtsdpOmZAQ921RLUJ1ZnNXwntWvAEk=" providerId="None" clId="Web-{596600DE-8488-43A7-9EEE-2EBF8C74B969}" dt="2022-07-25T10:59:28.444" v="368"/>
          <ac:picMkLst>
            <pc:docMk/>
            <pc:sldMk cId="1552965133" sldId="305"/>
            <ac:picMk id="242" creationId="{F896EC6A-2DB9-BB96-692B-87F458EBB476}"/>
          </ac:picMkLst>
        </pc:picChg>
      </pc:sldChg>
      <pc:sldChg chg="add del replId modTransition">
        <pc:chgData name="Marcelo Ortiz" userId="0Q9MyTpElsHstVtsdpOmZAQ921RLUJ1ZnNXwntWvAEk=" providerId="None" clId="Web-{596600DE-8488-43A7-9EEE-2EBF8C74B969}" dt="2022-07-25T10:38:00.790" v="147"/>
        <pc:sldMkLst>
          <pc:docMk/>
          <pc:sldMk cId="3138179832" sldId="305"/>
        </pc:sldMkLst>
      </pc:sldChg>
    </pc:docChg>
  </pc:docChgLst>
  <pc:docChgLst>
    <pc:chgData name="Marcelo Ortiz" userId="0Q9MyTpElsHstVtsdpOmZAQ921RLUJ1ZnNXwntWvAEk=" providerId="None" clId="Web-{AD83E9C3-72B3-4913-8C88-2DF3954C34ED}"/>
    <pc:docChg chg="addSld delSld modSld sldOrd">
      <pc:chgData name="Marcelo Ortiz" userId="0Q9MyTpElsHstVtsdpOmZAQ921RLUJ1ZnNXwntWvAEk=" providerId="None" clId="Web-{AD83E9C3-72B3-4913-8C88-2DF3954C34ED}" dt="2022-09-30T10:31:55.184" v="985" actId="20577"/>
      <pc:docMkLst>
        <pc:docMk/>
      </pc:docMkLst>
      <pc:sldChg chg="del">
        <pc:chgData name="Marcelo Ortiz" userId="0Q9MyTpElsHstVtsdpOmZAQ921RLUJ1ZnNXwntWvAEk=" providerId="None" clId="Web-{AD83E9C3-72B3-4913-8C88-2DF3954C34ED}" dt="2022-09-30T10:25:18.514" v="854"/>
        <pc:sldMkLst>
          <pc:docMk/>
          <pc:sldMk cId="1973497010" sldId="307"/>
        </pc:sldMkLst>
      </pc:sldChg>
      <pc:sldChg chg="addSp modSp">
        <pc:chgData name="Marcelo Ortiz" userId="0Q9MyTpElsHstVtsdpOmZAQ921RLUJ1ZnNXwntWvAEk=" providerId="None" clId="Web-{AD83E9C3-72B3-4913-8C88-2DF3954C34ED}" dt="2022-09-30T10:30:49.916" v="981" actId="20577"/>
        <pc:sldMkLst>
          <pc:docMk/>
          <pc:sldMk cId="3715535989" sldId="308"/>
        </pc:sldMkLst>
        <pc:spChg chg="add mod">
          <ac:chgData name="Marcelo Ortiz" userId="0Q9MyTpElsHstVtsdpOmZAQ921RLUJ1ZnNXwntWvAEk=" providerId="None" clId="Web-{AD83E9C3-72B3-4913-8C88-2DF3954C34ED}" dt="2022-09-30T10:30:49.916" v="981" actId="20577"/>
          <ac:spMkLst>
            <pc:docMk/>
            <pc:sldMk cId="3715535989" sldId="308"/>
            <ac:spMk id="26" creationId="{C97FFC2F-5343-FBF1-9986-468F4A7C8483}"/>
          </ac:spMkLst>
        </pc:spChg>
        <pc:graphicFrameChg chg="mod">
          <ac:chgData name="Marcelo Ortiz" userId="0Q9MyTpElsHstVtsdpOmZAQ921RLUJ1ZnNXwntWvAEk=" providerId="None" clId="Web-{AD83E9C3-72B3-4913-8C88-2DF3954C34ED}" dt="2022-09-30T10:29:21.241" v="905" actId="1076"/>
          <ac:graphicFrameMkLst>
            <pc:docMk/>
            <pc:sldMk cId="3715535989" sldId="308"/>
            <ac:graphicFrameMk id="3" creationId="{F4F907BA-40C7-4B69-951A-E4C280E890BC}"/>
          </ac:graphicFrameMkLst>
        </pc:graphicFrameChg>
      </pc:sldChg>
      <pc:sldChg chg="modSp">
        <pc:chgData name="Marcelo Ortiz" userId="0Q9MyTpElsHstVtsdpOmZAQ921RLUJ1ZnNXwntWvAEk=" providerId="None" clId="Web-{AD83E9C3-72B3-4913-8C88-2DF3954C34ED}" dt="2022-09-30T09:55:01.107" v="197" actId="20577"/>
        <pc:sldMkLst>
          <pc:docMk/>
          <pc:sldMk cId="2263152887" sldId="310"/>
        </pc:sldMkLst>
        <pc:spChg chg="mod">
          <ac:chgData name="Marcelo Ortiz" userId="0Q9MyTpElsHstVtsdpOmZAQ921RLUJ1ZnNXwntWvAEk=" providerId="None" clId="Web-{AD83E9C3-72B3-4913-8C88-2DF3954C34ED}" dt="2022-09-30T09:55:01.107" v="197" actId="20577"/>
          <ac:spMkLst>
            <pc:docMk/>
            <pc:sldMk cId="2263152887" sldId="310"/>
            <ac:spMk id="243" creationId="{71E37377-A891-4308-A54D-473EFE854DD9}"/>
          </ac:spMkLst>
        </pc:spChg>
      </pc:sldChg>
      <pc:sldChg chg="modSp">
        <pc:chgData name="Marcelo Ortiz" userId="0Q9MyTpElsHstVtsdpOmZAQ921RLUJ1ZnNXwntWvAEk=" providerId="None" clId="Web-{AD83E9C3-72B3-4913-8C88-2DF3954C34ED}" dt="2022-09-30T10:27:02.611" v="902" actId="20577"/>
        <pc:sldMkLst>
          <pc:docMk/>
          <pc:sldMk cId="655478120" sldId="311"/>
        </pc:sldMkLst>
        <pc:spChg chg="mod">
          <ac:chgData name="Marcelo Ortiz" userId="0Q9MyTpElsHstVtsdpOmZAQ921RLUJ1ZnNXwntWvAEk=" providerId="None" clId="Web-{AD83E9C3-72B3-4913-8C88-2DF3954C34ED}" dt="2022-09-30T10:27:02.611" v="902" actId="20577"/>
          <ac:spMkLst>
            <pc:docMk/>
            <pc:sldMk cId="655478120" sldId="311"/>
            <ac:spMk id="243" creationId="{71E37377-A891-4308-A54D-473EFE854DD9}"/>
          </ac:spMkLst>
        </pc:spChg>
      </pc:sldChg>
      <pc:sldChg chg="addSp modSp del">
        <pc:chgData name="Marcelo Ortiz" userId="0Q9MyTpElsHstVtsdpOmZAQ921RLUJ1ZnNXwntWvAEk=" providerId="None" clId="Web-{AD83E9C3-72B3-4913-8C88-2DF3954C34ED}" dt="2022-09-30T10:23:51.542" v="852"/>
        <pc:sldMkLst>
          <pc:docMk/>
          <pc:sldMk cId="1773005798" sldId="325"/>
        </pc:sldMkLst>
        <pc:spChg chg="add mod">
          <ac:chgData name="Marcelo Ortiz" userId="0Q9MyTpElsHstVtsdpOmZAQ921RLUJ1ZnNXwntWvAEk=" providerId="None" clId="Web-{AD83E9C3-72B3-4913-8C88-2DF3954C34ED}" dt="2022-09-30T10:23:27.526" v="851" actId="20577"/>
          <ac:spMkLst>
            <pc:docMk/>
            <pc:sldMk cId="1773005798" sldId="325"/>
            <ac:spMk id="3" creationId="{77B3F330-D840-0EA7-58A5-FBC4CE50FE84}"/>
          </ac:spMkLst>
        </pc:spChg>
        <pc:picChg chg="mod">
          <ac:chgData name="Marcelo Ortiz" userId="0Q9MyTpElsHstVtsdpOmZAQ921RLUJ1ZnNXwntWvAEk=" providerId="None" clId="Web-{AD83E9C3-72B3-4913-8C88-2DF3954C34ED}" dt="2022-09-30T10:22:29.321" v="806" actId="1076"/>
          <ac:picMkLst>
            <pc:docMk/>
            <pc:sldMk cId="1773005798" sldId="325"/>
            <ac:picMk id="26" creationId="{9CBBCBE5-DBD0-4EBF-BF73-386E348A1C26}"/>
          </ac:picMkLst>
        </pc:picChg>
      </pc:sldChg>
      <pc:sldChg chg="addSp modSp">
        <pc:chgData name="Marcelo Ortiz" userId="0Q9MyTpElsHstVtsdpOmZAQ921RLUJ1ZnNXwntWvAEk=" providerId="None" clId="Web-{AD83E9C3-72B3-4913-8C88-2DF3954C34ED}" dt="2022-09-30T10:22:21.242" v="805" actId="20577"/>
        <pc:sldMkLst>
          <pc:docMk/>
          <pc:sldMk cId="1726821896" sldId="327"/>
        </pc:sldMkLst>
        <pc:spChg chg="add mod">
          <ac:chgData name="Marcelo Ortiz" userId="0Q9MyTpElsHstVtsdpOmZAQ921RLUJ1ZnNXwntWvAEk=" providerId="None" clId="Web-{AD83E9C3-72B3-4913-8C88-2DF3954C34ED}" dt="2022-09-30T10:22:21.242" v="805" actId="20577"/>
          <ac:spMkLst>
            <pc:docMk/>
            <pc:sldMk cId="1726821896" sldId="327"/>
            <ac:spMk id="3" creationId="{1DF585C2-6D04-5D0D-44BA-573F0F452B08}"/>
          </ac:spMkLst>
        </pc:spChg>
        <pc:picChg chg="mod">
          <ac:chgData name="Marcelo Ortiz" userId="0Q9MyTpElsHstVtsdpOmZAQ921RLUJ1ZnNXwntWvAEk=" providerId="None" clId="Web-{AD83E9C3-72B3-4913-8C88-2DF3954C34ED}" dt="2022-09-30T10:21:47.366" v="742" actId="1076"/>
          <ac:picMkLst>
            <pc:docMk/>
            <pc:sldMk cId="1726821896" sldId="327"/>
            <ac:picMk id="25" creationId="{38F2FE66-EED6-451B-861D-FEBC170A7A2A}"/>
          </ac:picMkLst>
        </pc:picChg>
      </pc:sldChg>
      <pc:sldChg chg="addSp modSp">
        <pc:chgData name="Marcelo Ortiz" userId="0Q9MyTpElsHstVtsdpOmZAQ921RLUJ1ZnNXwntWvAEk=" providerId="None" clId="Web-{AD83E9C3-72B3-4913-8C88-2DF3954C34ED}" dt="2022-09-30T10:21:40.131" v="741" actId="20577"/>
        <pc:sldMkLst>
          <pc:docMk/>
          <pc:sldMk cId="3898451326" sldId="328"/>
        </pc:sldMkLst>
        <pc:spChg chg="add mod">
          <ac:chgData name="Marcelo Ortiz" userId="0Q9MyTpElsHstVtsdpOmZAQ921RLUJ1ZnNXwntWvAEk=" providerId="None" clId="Web-{AD83E9C3-72B3-4913-8C88-2DF3954C34ED}" dt="2022-09-30T10:21:40.131" v="741" actId="20577"/>
          <ac:spMkLst>
            <pc:docMk/>
            <pc:sldMk cId="3898451326" sldId="328"/>
            <ac:spMk id="4" creationId="{6672C392-5E1F-6A84-FA13-295887F11B11}"/>
          </ac:spMkLst>
        </pc:spChg>
        <pc:picChg chg="mod">
          <ac:chgData name="Marcelo Ortiz" userId="0Q9MyTpElsHstVtsdpOmZAQ921RLUJ1ZnNXwntWvAEk=" providerId="None" clId="Web-{AD83E9C3-72B3-4913-8C88-2DF3954C34ED}" dt="2022-09-30T10:19:30.955" v="663" actId="1076"/>
          <ac:picMkLst>
            <pc:docMk/>
            <pc:sldMk cId="3898451326" sldId="328"/>
            <ac:picMk id="6" creationId="{E4997022-3E66-4EAF-8251-8A2738DB260E}"/>
          </ac:picMkLst>
        </pc:picChg>
      </pc:sldChg>
      <pc:sldChg chg="modSp">
        <pc:chgData name="Marcelo Ortiz" userId="0Q9MyTpElsHstVtsdpOmZAQ921RLUJ1ZnNXwntWvAEk=" providerId="None" clId="Web-{AD83E9C3-72B3-4913-8C88-2DF3954C34ED}" dt="2022-09-30T10:31:55.184" v="985" actId="20577"/>
        <pc:sldMkLst>
          <pc:docMk/>
          <pc:sldMk cId="4013789548" sldId="346"/>
        </pc:sldMkLst>
        <pc:spChg chg="mod">
          <ac:chgData name="Marcelo Ortiz" userId="0Q9MyTpElsHstVtsdpOmZAQ921RLUJ1ZnNXwntWvAEk=" providerId="None" clId="Web-{AD83E9C3-72B3-4913-8C88-2DF3954C34ED}" dt="2022-09-30T10:31:55.184" v="985" actId="20577"/>
          <ac:spMkLst>
            <pc:docMk/>
            <pc:sldMk cId="4013789548" sldId="346"/>
            <ac:spMk id="2" creationId="{372CAAF5-BBFA-42EC-B682-4C3E12C4C56B}"/>
          </ac:spMkLst>
        </pc:spChg>
      </pc:sldChg>
      <pc:sldChg chg="modSp">
        <pc:chgData name="Marcelo Ortiz" userId="0Q9MyTpElsHstVtsdpOmZAQ921RLUJ1ZnNXwntWvAEk=" providerId="None" clId="Web-{AD83E9C3-72B3-4913-8C88-2DF3954C34ED}" dt="2022-09-30T10:04:33.033" v="583" actId="20577"/>
        <pc:sldMkLst>
          <pc:docMk/>
          <pc:sldMk cId="1362587995" sldId="353"/>
        </pc:sldMkLst>
        <pc:spChg chg="mod">
          <ac:chgData name="Marcelo Ortiz" userId="0Q9MyTpElsHstVtsdpOmZAQ921RLUJ1ZnNXwntWvAEk=" providerId="None" clId="Web-{AD83E9C3-72B3-4913-8C88-2DF3954C34ED}" dt="2022-09-30T10:04:33.033" v="583" actId="20577"/>
          <ac:spMkLst>
            <pc:docMk/>
            <pc:sldMk cId="1362587995" sldId="353"/>
            <ac:spMk id="2" creationId="{4CF01C31-652F-427D-BC8B-0312D7E50FAD}"/>
          </ac:spMkLst>
        </pc:spChg>
      </pc:sldChg>
      <pc:sldChg chg="modSp add replId">
        <pc:chgData name="Marcelo Ortiz" userId="0Q9MyTpElsHstVtsdpOmZAQ921RLUJ1ZnNXwntWvAEk=" providerId="None" clId="Web-{AD83E9C3-72B3-4913-8C88-2DF3954C34ED}" dt="2022-09-30T10:03:26.921" v="577" actId="20577"/>
        <pc:sldMkLst>
          <pc:docMk/>
          <pc:sldMk cId="1196590963" sldId="354"/>
        </pc:sldMkLst>
        <pc:spChg chg="mod">
          <ac:chgData name="Marcelo Ortiz" userId="0Q9MyTpElsHstVtsdpOmZAQ921RLUJ1ZnNXwntWvAEk=" providerId="None" clId="Web-{AD83E9C3-72B3-4913-8C88-2DF3954C34ED}" dt="2022-09-30T10:03:26.921" v="577" actId="20577"/>
          <ac:spMkLst>
            <pc:docMk/>
            <pc:sldMk cId="1196590963" sldId="354"/>
            <ac:spMk id="2" creationId="{4CF01C31-652F-427D-BC8B-0312D7E50FAD}"/>
          </ac:spMkLst>
        </pc:spChg>
      </pc:sldChg>
      <pc:sldChg chg="addSp delSp modSp add ord replId">
        <pc:chgData name="Marcelo Ortiz" userId="0Q9MyTpElsHstVtsdpOmZAQ921RLUJ1ZnNXwntWvAEk=" providerId="None" clId="Web-{AD83E9C3-72B3-4913-8C88-2DF3954C34ED}" dt="2022-09-30T10:27:18.878" v="903"/>
        <pc:sldMkLst>
          <pc:docMk/>
          <pc:sldMk cId="3966982831" sldId="355"/>
        </pc:sldMkLst>
        <pc:spChg chg="add mod">
          <ac:chgData name="Marcelo Ortiz" userId="0Q9MyTpElsHstVtsdpOmZAQ921RLUJ1ZnNXwntWvAEk=" providerId="None" clId="Web-{AD83E9C3-72B3-4913-8C88-2DF3954C34ED}" dt="2022-09-30T10:16:05.213" v="655" actId="20577"/>
          <ac:spMkLst>
            <pc:docMk/>
            <pc:sldMk cId="3966982831" sldId="355"/>
            <ac:spMk id="6" creationId="{693C1A97-E083-D017-B083-04297F638DFE}"/>
          </ac:spMkLst>
        </pc:spChg>
        <pc:spChg chg="del">
          <ac:chgData name="Marcelo Ortiz" userId="0Q9MyTpElsHstVtsdpOmZAQ921RLUJ1ZnNXwntWvAEk=" providerId="None" clId="Web-{AD83E9C3-72B3-4913-8C88-2DF3954C34ED}" dt="2022-09-30T10:16:09.214" v="657"/>
          <ac:spMkLst>
            <pc:docMk/>
            <pc:sldMk cId="3966982831" sldId="355"/>
            <ac:spMk id="8" creationId="{938E8F4A-3660-446F-8984-D02D47607CD6}"/>
          </ac:spMkLst>
        </pc:spChg>
        <pc:picChg chg="add mod">
          <ac:chgData name="Marcelo Ortiz" userId="0Q9MyTpElsHstVtsdpOmZAQ921RLUJ1ZnNXwntWvAEk=" providerId="None" clId="Web-{AD83E9C3-72B3-4913-8C88-2DF3954C34ED}" dt="2022-09-30T10:18:20.874" v="662" actId="1076"/>
          <ac:picMkLst>
            <pc:docMk/>
            <pc:sldMk cId="3966982831" sldId="355"/>
            <ac:picMk id="2" creationId="{3B90E4A6-5FBA-2A61-F217-6CAB9F143AAF}"/>
          </ac:picMkLst>
        </pc:picChg>
        <pc:picChg chg="del">
          <ac:chgData name="Marcelo Ortiz" userId="0Q9MyTpElsHstVtsdpOmZAQ921RLUJ1ZnNXwntWvAEk=" providerId="None" clId="Web-{AD83E9C3-72B3-4913-8C88-2DF3954C34ED}" dt="2022-09-30T10:14:13.381" v="585"/>
          <ac:picMkLst>
            <pc:docMk/>
            <pc:sldMk cId="3966982831" sldId="355"/>
            <ac:picMk id="7" creationId="{50C61972-A759-4AF4-B018-A546D3FED2F1}"/>
          </ac:picMkLst>
        </pc:picChg>
        <pc:picChg chg="add mod">
          <ac:chgData name="Marcelo Ortiz" userId="0Q9MyTpElsHstVtsdpOmZAQ921RLUJ1ZnNXwntWvAEk=" providerId="None" clId="Web-{AD83E9C3-72B3-4913-8C88-2DF3954C34ED}" dt="2022-09-30T10:18:16.859" v="660" actId="14100"/>
          <ac:picMkLst>
            <pc:docMk/>
            <pc:sldMk cId="3966982831" sldId="355"/>
            <ac:picMk id="9" creationId="{E277DDA8-9D1A-2586-6305-929EC57A4472}"/>
          </ac:picMkLst>
        </pc:picChg>
      </pc:sldChg>
      <pc:sldChg chg="add del">
        <pc:chgData name="Marcelo Ortiz" userId="0Q9MyTpElsHstVtsdpOmZAQ921RLUJ1ZnNXwntWvAEk=" providerId="None" clId="Web-{AD83E9C3-72B3-4913-8C88-2DF3954C34ED}" dt="2022-09-30T10:28:13.161" v="904"/>
        <pc:sldMkLst>
          <pc:docMk/>
          <pc:sldMk cId="3528283529" sldId="356"/>
        </pc:sldMkLst>
      </pc:sldChg>
    </pc:docChg>
  </pc:docChgLst>
  <pc:docChgLst>
    <pc:chgData name="Marcelo Ortiz" userId="0Q9MyTpElsHstVtsdpOmZAQ921RLUJ1ZnNXwntWvAEk=" providerId="None" clId="Web-{779218FE-1BC8-42AE-838D-225E887CBF1A}"/>
    <pc:docChg chg="addSld modSld">
      <pc:chgData name="Marcelo Ortiz" userId="0Q9MyTpElsHstVtsdpOmZAQ921RLUJ1ZnNXwntWvAEk=" providerId="None" clId="Web-{779218FE-1BC8-42AE-838D-225E887CBF1A}" dt="2022-09-29T10:50:50.599" v="934" actId="20577"/>
      <pc:docMkLst>
        <pc:docMk/>
      </pc:docMkLst>
      <pc:sldChg chg="modSp">
        <pc:chgData name="Marcelo Ortiz" userId="0Q9MyTpElsHstVtsdpOmZAQ921RLUJ1ZnNXwntWvAEk=" providerId="None" clId="Web-{779218FE-1BC8-42AE-838D-225E887CBF1A}" dt="2022-09-29T09:48:37.876" v="210" actId="20577"/>
        <pc:sldMkLst>
          <pc:docMk/>
          <pc:sldMk cId="2263152887" sldId="310"/>
        </pc:sldMkLst>
        <pc:spChg chg="mod">
          <ac:chgData name="Marcelo Ortiz" userId="0Q9MyTpElsHstVtsdpOmZAQ921RLUJ1ZnNXwntWvAEk=" providerId="None" clId="Web-{779218FE-1BC8-42AE-838D-225E887CBF1A}" dt="2022-09-29T09:48:37.876" v="210" actId="20577"/>
          <ac:spMkLst>
            <pc:docMk/>
            <pc:sldMk cId="2263152887" sldId="310"/>
            <ac:spMk id="243" creationId="{71E37377-A891-4308-A54D-473EFE854DD9}"/>
          </ac:spMkLst>
        </pc:spChg>
      </pc:sldChg>
      <pc:sldChg chg="modSp">
        <pc:chgData name="Marcelo Ortiz" userId="0Q9MyTpElsHstVtsdpOmZAQ921RLUJ1ZnNXwntWvAEk=" providerId="None" clId="Web-{779218FE-1BC8-42AE-838D-225E887CBF1A}" dt="2022-09-29T10:40:47.417" v="686" actId="20577"/>
        <pc:sldMkLst>
          <pc:docMk/>
          <pc:sldMk cId="3440268476" sldId="323"/>
        </pc:sldMkLst>
        <pc:graphicFrameChg chg="modGraphic">
          <ac:chgData name="Marcelo Ortiz" userId="0Q9MyTpElsHstVtsdpOmZAQ921RLUJ1ZnNXwntWvAEk=" providerId="None" clId="Web-{779218FE-1BC8-42AE-838D-225E887CBF1A}" dt="2022-09-29T10:40:47.417" v="686" actId="20577"/>
          <ac:graphicFrameMkLst>
            <pc:docMk/>
            <pc:sldMk cId="3440268476" sldId="323"/>
            <ac:graphicFrameMk id="24" creationId="{481EA25F-A239-4736-84B6-341131AD1419}"/>
          </ac:graphicFrameMkLst>
        </pc:graphicFrameChg>
      </pc:sldChg>
      <pc:sldChg chg="addSp modSp">
        <pc:chgData name="Marcelo Ortiz" userId="0Q9MyTpElsHstVtsdpOmZAQ921RLUJ1ZnNXwntWvAEk=" providerId="None" clId="Web-{779218FE-1BC8-42AE-838D-225E887CBF1A}" dt="2022-09-29T10:45:35.922" v="772" actId="20577"/>
        <pc:sldMkLst>
          <pc:docMk/>
          <pc:sldMk cId="2936394865" sldId="341"/>
        </pc:sldMkLst>
        <pc:spChg chg="add mod">
          <ac:chgData name="Marcelo Ortiz" userId="0Q9MyTpElsHstVtsdpOmZAQ921RLUJ1ZnNXwntWvAEk=" providerId="None" clId="Web-{779218FE-1BC8-42AE-838D-225E887CBF1A}" dt="2022-09-29T10:45:35.922" v="772" actId="20577"/>
          <ac:spMkLst>
            <pc:docMk/>
            <pc:sldMk cId="2936394865" sldId="341"/>
            <ac:spMk id="35" creationId="{19D6B661-A7F5-2ABC-B30B-0EC12D231FA5}"/>
          </ac:spMkLst>
        </pc:spChg>
      </pc:sldChg>
      <pc:sldChg chg="addSp delSp modSp add replId">
        <pc:chgData name="Marcelo Ortiz" userId="0Q9MyTpElsHstVtsdpOmZAQ921RLUJ1ZnNXwntWvAEk=" providerId="None" clId="Web-{779218FE-1BC8-42AE-838D-225E887CBF1A}" dt="2022-09-29T10:24:28.759" v="684" actId="20577"/>
        <pc:sldMkLst>
          <pc:docMk/>
          <pc:sldMk cId="2670600887" sldId="352"/>
        </pc:sldMkLst>
        <pc:spChg chg="add mod">
          <ac:chgData name="Marcelo Ortiz" userId="0Q9MyTpElsHstVtsdpOmZAQ921RLUJ1ZnNXwntWvAEk=" providerId="None" clId="Web-{779218FE-1BC8-42AE-838D-225E887CBF1A}" dt="2022-09-29T10:24:28.759" v="684" actId="20577"/>
          <ac:spMkLst>
            <pc:docMk/>
            <pc:sldMk cId="2670600887" sldId="352"/>
            <ac:spMk id="2" creationId="{E6646F64-D483-C798-E0D7-D29F948886BD}"/>
          </ac:spMkLst>
        </pc:spChg>
        <pc:grpChg chg="del">
          <ac:chgData name="Marcelo Ortiz" userId="0Q9MyTpElsHstVtsdpOmZAQ921RLUJ1ZnNXwntWvAEk=" providerId="None" clId="Web-{779218FE-1BC8-42AE-838D-225E887CBF1A}" dt="2022-09-29T10:03:57.393" v="212"/>
          <ac:grpSpMkLst>
            <pc:docMk/>
            <pc:sldMk cId="2670600887" sldId="352"/>
            <ac:grpSpMk id="3" creationId="{A067CF9B-CB69-47DC-9E7D-7A6A17A3502E}"/>
          </ac:grpSpMkLst>
        </pc:grpChg>
        <pc:picChg chg="add mod">
          <ac:chgData name="Marcelo Ortiz" userId="0Q9MyTpElsHstVtsdpOmZAQ921RLUJ1ZnNXwntWvAEk=" providerId="None" clId="Web-{779218FE-1BC8-42AE-838D-225E887CBF1A}" dt="2022-09-29T10:13:41.060" v="395" actId="1076"/>
          <ac:picMkLst>
            <pc:docMk/>
            <pc:sldMk cId="2670600887" sldId="352"/>
            <ac:picMk id="4" creationId="{10215B41-C7B3-8424-8DF3-9C20C5CAF308}"/>
          </ac:picMkLst>
        </pc:picChg>
      </pc:sldChg>
      <pc:sldChg chg="addSp delSp modSp add replId">
        <pc:chgData name="Marcelo Ortiz" userId="0Q9MyTpElsHstVtsdpOmZAQ921RLUJ1ZnNXwntWvAEk=" providerId="None" clId="Web-{779218FE-1BC8-42AE-838D-225E887CBF1A}" dt="2022-09-29T10:50:50.599" v="934" actId="20577"/>
        <pc:sldMkLst>
          <pc:docMk/>
          <pc:sldMk cId="1362587995" sldId="353"/>
        </pc:sldMkLst>
        <pc:spChg chg="mod">
          <ac:chgData name="Marcelo Ortiz" userId="0Q9MyTpElsHstVtsdpOmZAQ921RLUJ1ZnNXwntWvAEk=" providerId="None" clId="Web-{779218FE-1BC8-42AE-838D-225E887CBF1A}" dt="2022-09-29T10:48:23.722" v="827" actId="20577"/>
          <ac:spMkLst>
            <pc:docMk/>
            <pc:sldMk cId="1362587995" sldId="353"/>
            <ac:spMk id="2" creationId="{4CF01C31-652F-427D-BC8B-0312D7E50FAD}"/>
          </ac:spMkLst>
        </pc:spChg>
        <pc:spChg chg="add">
          <ac:chgData name="Marcelo Ortiz" userId="0Q9MyTpElsHstVtsdpOmZAQ921RLUJ1ZnNXwntWvAEk=" providerId="None" clId="Web-{779218FE-1BC8-42AE-838D-225E887CBF1A}" dt="2022-09-29T10:48:51.566" v="828"/>
          <ac:spMkLst>
            <pc:docMk/>
            <pc:sldMk cId="1362587995" sldId="353"/>
            <ac:spMk id="26" creationId="{F56CD777-05B3-20A9-EE56-A7539F983526}"/>
          </ac:spMkLst>
        </pc:spChg>
        <pc:spChg chg="add mod">
          <ac:chgData name="Marcelo Ortiz" userId="0Q9MyTpElsHstVtsdpOmZAQ921RLUJ1ZnNXwntWvAEk=" providerId="None" clId="Web-{779218FE-1BC8-42AE-838D-225E887CBF1A}" dt="2022-09-29T10:50:50.599" v="934" actId="20577"/>
          <ac:spMkLst>
            <pc:docMk/>
            <pc:sldMk cId="1362587995" sldId="353"/>
            <ac:spMk id="27" creationId="{67B46B23-C136-4746-B449-817A4226FAED}"/>
          </ac:spMkLst>
        </pc:spChg>
        <pc:spChg chg="mod">
          <ac:chgData name="Marcelo Ortiz" userId="0Q9MyTpElsHstVtsdpOmZAQ921RLUJ1ZnNXwntWvAEk=" providerId="None" clId="Web-{779218FE-1BC8-42AE-838D-225E887CBF1A}" dt="2022-09-29T10:49:57.911" v="891" actId="20577"/>
          <ac:spMkLst>
            <pc:docMk/>
            <pc:sldMk cId="1362587995" sldId="353"/>
            <ac:spMk id="35" creationId="{19D6B661-A7F5-2ABC-B30B-0EC12D231FA5}"/>
          </ac:spMkLst>
        </pc:spChg>
        <pc:graphicFrameChg chg="del">
          <ac:chgData name="Marcelo Ortiz" userId="0Q9MyTpElsHstVtsdpOmZAQ921RLUJ1ZnNXwntWvAEk=" providerId="None" clId="Web-{779218FE-1BC8-42AE-838D-225E887CBF1A}" dt="2022-09-29T10:46:41.923" v="774"/>
          <ac:graphicFrameMkLst>
            <pc:docMk/>
            <pc:sldMk cId="1362587995" sldId="353"/>
            <ac:graphicFrameMk id="3" creationId="{BC16F185-769A-4500-921B-1EE869178F5C}"/>
          </ac:graphicFrameMkLst>
        </pc:graphicFrameChg>
      </pc:sldChg>
    </pc:docChg>
  </pc:docChgLst>
  <pc:docChgLst>
    <pc:chgData name="Marcelo Ortiz" userId="0Q9MyTpElsHstVtsdpOmZAQ921RLUJ1ZnNXwntWvAEk=" providerId="None" clId="Web-{0335F940-A515-4F3D-A273-083E55E1F6D0}"/>
    <pc:docChg chg="mod addSld modSld sldOrd">
      <pc:chgData name="Marcelo Ortiz" userId="0Q9MyTpElsHstVtsdpOmZAQ921RLUJ1ZnNXwntWvAEk=" providerId="None" clId="Web-{0335F940-A515-4F3D-A273-083E55E1F6D0}" dt="2022-10-13T13:27:30.152" v="86"/>
      <pc:docMkLst>
        <pc:docMk/>
      </pc:docMkLst>
      <pc:sldChg chg="modSp addCm delCm modCm">
        <pc:chgData name="Marcelo Ortiz" userId="0Q9MyTpElsHstVtsdpOmZAQ921RLUJ1ZnNXwntWvAEk=" providerId="None" clId="Web-{0335F940-A515-4F3D-A273-083E55E1F6D0}" dt="2022-10-13T13:27:30.152" v="86"/>
        <pc:sldMkLst>
          <pc:docMk/>
          <pc:sldMk cId="2263152887" sldId="310"/>
        </pc:sldMkLst>
        <pc:spChg chg="mod">
          <ac:chgData name="Marcelo Ortiz" userId="0Q9MyTpElsHstVtsdpOmZAQ921RLUJ1ZnNXwntWvAEk=" providerId="None" clId="Web-{0335F940-A515-4F3D-A273-083E55E1F6D0}" dt="2022-10-13T13:15:38.187" v="74" actId="20577"/>
          <ac:spMkLst>
            <pc:docMk/>
            <pc:sldMk cId="2263152887" sldId="310"/>
            <ac:spMk id="243" creationId="{71E37377-A891-4308-A54D-473EFE854DD9}"/>
          </ac:spMkLst>
        </pc:spChg>
      </pc:sldChg>
      <pc:sldChg chg="modSp">
        <pc:chgData name="Marcelo Ortiz" userId="0Q9MyTpElsHstVtsdpOmZAQ921RLUJ1ZnNXwntWvAEk=" providerId="None" clId="Web-{0335F940-A515-4F3D-A273-083E55E1F6D0}" dt="2022-10-13T11:49:39.071" v="20" actId="20577"/>
        <pc:sldMkLst>
          <pc:docMk/>
          <pc:sldMk cId="2970402571" sldId="317"/>
        </pc:sldMkLst>
        <pc:spChg chg="mod">
          <ac:chgData name="Marcelo Ortiz" userId="0Q9MyTpElsHstVtsdpOmZAQ921RLUJ1ZnNXwntWvAEk=" providerId="None" clId="Web-{0335F940-A515-4F3D-A273-083E55E1F6D0}" dt="2022-10-13T11:48:26.831" v="15" actId="20577"/>
          <ac:spMkLst>
            <pc:docMk/>
            <pc:sldMk cId="2970402571" sldId="317"/>
            <ac:spMk id="37" creationId="{04E01F50-9EED-46D0-BCA2-01DF2F693A49}"/>
          </ac:spMkLst>
        </pc:spChg>
        <pc:spChg chg="mod">
          <ac:chgData name="Marcelo Ortiz" userId="0Q9MyTpElsHstVtsdpOmZAQ921RLUJ1ZnNXwntWvAEk=" providerId="None" clId="Web-{0335F940-A515-4F3D-A273-083E55E1F6D0}" dt="2022-10-13T11:48:29.190" v="16" actId="20577"/>
          <ac:spMkLst>
            <pc:docMk/>
            <pc:sldMk cId="2970402571" sldId="317"/>
            <ac:spMk id="41" creationId="{1A3FA4CA-9497-4E5C-A331-E95B0944C83E}"/>
          </ac:spMkLst>
        </pc:spChg>
        <pc:spChg chg="mod">
          <ac:chgData name="Marcelo Ortiz" userId="0Q9MyTpElsHstVtsdpOmZAQ921RLUJ1ZnNXwntWvAEk=" providerId="None" clId="Web-{0335F940-A515-4F3D-A273-083E55E1F6D0}" dt="2022-10-13T11:49:39.071" v="20" actId="20577"/>
          <ac:spMkLst>
            <pc:docMk/>
            <pc:sldMk cId="2970402571" sldId="317"/>
            <ac:spMk id="82" creationId="{5CFC5048-7304-4B09-989F-9DD7B6E6721E}"/>
          </ac:spMkLst>
        </pc:spChg>
      </pc:sldChg>
      <pc:sldChg chg="modSp">
        <pc:chgData name="Marcelo Ortiz" userId="0Q9MyTpElsHstVtsdpOmZAQ921RLUJ1ZnNXwntWvAEk=" providerId="None" clId="Web-{0335F940-A515-4F3D-A273-083E55E1F6D0}" dt="2022-10-13T12:55:28.805" v="72" actId="20577"/>
        <pc:sldMkLst>
          <pc:docMk/>
          <pc:sldMk cId="32055111" sldId="318"/>
        </pc:sldMkLst>
        <pc:spChg chg="mod">
          <ac:chgData name="Marcelo Ortiz" userId="0Q9MyTpElsHstVtsdpOmZAQ921RLUJ1ZnNXwntWvAEk=" providerId="None" clId="Web-{0335F940-A515-4F3D-A273-083E55E1F6D0}" dt="2022-10-13T12:55:00.100" v="64" actId="20577"/>
          <ac:spMkLst>
            <pc:docMk/>
            <pc:sldMk cId="32055111" sldId="318"/>
            <ac:spMk id="30" creationId="{48381380-EBB6-405F-BDF6-255066F6DA62}"/>
          </ac:spMkLst>
        </pc:spChg>
        <pc:spChg chg="mod">
          <ac:chgData name="Marcelo Ortiz" userId="0Q9MyTpElsHstVtsdpOmZAQ921RLUJ1ZnNXwntWvAEk=" providerId="None" clId="Web-{0335F940-A515-4F3D-A273-083E55E1F6D0}" dt="2022-10-13T12:55:28.805" v="72" actId="20577"/>
          <ac:spMkLst>
            <pc:docMk/>
            <pc:sldMk cId="32055111" sldId="318"/>
            <ac:spMk id="33" creationId="{7AE2AADD-D40F-42E5-92A9-143AE2515577}"/>
          </ac:spMkLst>
        </pc:spChg>
        <pc:spChg chg="mod">
          <ac:chgData name="Marcelo Ortiz" userId="0Q9MyTpElsHstVtsdpOmZAQ921RLUJ1ZnNXwntWvAEk=" providerId="None" clId="Web-{0335F940-A515-4F3D-A273-083E55E1F6D0}" dt="2022-10-13T12:54:56.240" v="63" actId="20577"/>
          <ac:spMkLst>
            <pc:docMk/>
            <pc:sldMk cId="32055111" sldId="318"/>
            <ac:spMk id="74" creationId="{2E9E19F5-567B-47E8-8A29-C9C37990089A}"/>
          </ac:spMkLst>
        </pc:spChg>
      </pc:sldChg>
      <pc:sldChg chg="addSp delSp modSp">
        <pc:chgData name="Marcelo Ortiz" userId="0Q9MyTpElsHstVtsdpOmZAQ921RLUJ1ZnNXwntWvAEk=" providerId="None" clId="Web-{0335F940-A515-4F3D-A273-083E55E1F6D0}" dt="2022-10-13T12:30:20.321" v="43" actId="1076"/>
        <pc:sldMkLst>
          <pc:docMk/>
          <pc:sldMk cId="871547644" sldId="333"/>
        </pc:sldMkLst>
        <pc:graphicFrameChg chg="add del mod">
          <ac:chgData name="Marcelo Ortiz" userId="0Q9MyTpElsHstVtsdpOmZAQ921RLUJ1ZnNXwntWvAEk=" providerId="None" clId="Web-{0335F940-A515-4F3D-A273-083E55E1F6D0}" dt="2022-10-13T12:25:30.922" v="26"/>
          <ac:graphicFrameMkLst>
            <pc:docMk/>
            <pc:sldMk cId="871547644" sldId="333"/>
            <ac:graphicFrameMk id="2" creationId="{59E6D667-B586-4928-96AE-D2A0700739EF}"/>
          </ac:graphicFrameMkLst>
        </pc:graphicFrameChg>
        <pc:graphicFrameChg chg="add del mod">
          <ac:chgData name="Marcelo Ortiz" userId="0Q9MyTpElsHstVtsdpOmZAQ921RLUJ1ZnNXwntWvAEk=" providerId="None" clId="Web-{0335F940-A515-4F3D-A273-083E55E1F6D0}" dt="2022-10-13T12:29:20.753" v="37"/>
          <ac:graphicFrameMkLst>
            <pc:docMk/>
            <pc:sldMk cId="871547644" sldId="333"/>
            <ac:graphicFrameMk id="4" creationId="{59E6D667-B586-4928-96AE-D2A0700739EF}"/>
          </ac:graphicFrameMkLst>
        </pc:graphicFrameChg>
        <pc:picChg chg="del">
          <ac:chgData name="Marcelo Ortiz" userId="0Q9MyTpElsHstVtsdpOmZAQ921RLUJ1ZnNXwntWvAEk=" providerId="None" clId="Web-{0335F940-A515-4F3D-A273-083E55E1F6D0}" dt="2022-10-13T12:17:52.774" v="23"/>
          <ac:picMkLst>
            <pc:docMk/>
            <pc:sldMk cId="871547644" sldId="333"/>
            <ac:picMk id="3" creationId="{B3115629-6EBB-4AA0-B051-642EC0E833E2}"/>
          </ac:picMkLst>
        </pc:picChg>
        <pc:picChg chg="add mod">
          <ac:chgData name="Marcelo Ortiz" userId="0Q9MyTpElsHstVtsdpOmZAQ921RLUJ1ZnNXwntWvAEk=" providerId="None" clId="Web-{0335F940-A515-4F3D-A273-083E55E1F6D0}" dt="2022-10-13T12:30:20.321" v="43" actId="1076"/>
          <ac:picMkLst>
            <pc:docMk/>
            <pc:sldMk cId="871547644" sldId="333"/>
            <ac:picMk id="5" creationId="{5B0502EA-B472-63C4-5C13-6EF10AEA23F8}"/>
          </ac:picMkLst>
        </pc:picChg>
      </pc:sldChg>
      <pc:sldChg chg="addSp delSp modSp">
        <pc:chgData name="Marcelo Ortiz" userId="0Q9MyTpElsHstVtsdpOmZAQ921RLUJ1ZnNXwntWvAEk=" providerId="None" clId="Web-{0335F940-A515-4F3D-A273-083E55E1F6D0}" dt="2022-10-13T12:27:39.729" v="36" actId="1076"/>
        <pc:sldMkLst>
          <pc:docMk/>
          <pc:sldMk cId="2913255895" sldId="334"/>
        </pc:sldMkLst>
        <pc:graphicFrameChg chg="add del">
          <ac:chgData name="Marcelo Ortiz" userId="0Q9MyTpElsHstVtsdpOmZAQ921RLUJ1ZnNXwntWvAEk=" providerId="None" clId="Web-{0335F940-A515-4F3D-A273-083E55E1F6D0}" dt="2022-10-13T12:26:52.569" v="31"/>
          <ac:graphicFrameMkLst>
            <pc:docMk/>
            <pc:sldMk cId="2913255895" sldId="334"/>
            <ac:graphicFrameMk id="3" creationId="{F29D5B4E-83E8-48A4-BDC7-E9543C3333A1}"/>
          </ac:graphicFrameMkLst>
        </pc:graphicFrameChg>
        <pc:picChg chg="del">
          <ac:chgData name="Marcelo Ortiz" userId="0Q9MyTpElsHstVtsdpOmZAQ921RLUJ1ZnNXwntWvAEk=" providerId="None" clId="Web-{0335F940-A515-4F3D-A273-083E55E1F6D0}" dt="2022-10-13T12:26:47.115" v="29"/>
          <ac:picMkLst>
            <pc:docMk/>
            <pc:sldMk cId="2913255895" sldId="334"/>
            <ac:picMk id="2" creationId="{654A760C-E63C-49D4-B2B4-A0761CF179EF}"/>
          </ac:picMkLst>
        </pc:picChg>
        <pc:picChg chg="add mod">
          <ac:chgData name="Marcelo Ortiz" userId="0Q9MyTpElsHstVtsdpOmZAQ921RLUJ1ZnNXwntWvAEk=" providerId="None" clId="Web-{0335F940-A515-4F3D-A273-083E55E1F6D0}" dt="2022-10-13T12:27:39.729" v="36" actId="1076"/>
          <ac:picMkLst>
            <pc:docMk/>
            <pc:sldMk cId="2913255895" sldId="334"/>
            <ac:picMk id="4" creationId="{5EF7F7AD-C7B7-EFEF-DC04-7558F5CE4EF7}"/>
          </ac:picMkLst>
        </pc:picChg>
      </pc:sldChg>
      <pc:sldChg chg="modSp">
        <pc:chgData name="Marcelo Ortiz" userId="0Q9MyTpElsHstVtsdpOmZAQ921RLUJ1ZnNXwntWvAEk=" providerId="None" clId="Web-{0335F940-A515-4F3D-A273-083E55E1F6D0}" dt="2022-10-13T12:36:31.633" v="55" actId="20577"/>
        <pc:sldMkLst>
          <pc:docMk/>
          <pc:sldMk cId="2936394865" sldId="341"/>
        </pc:sldMkLst>
        <pc:spChg chg="mod">
          <ac:chgData name="Marcelo Ortiz" userId="0Q9MyTpElsHstVtsdpOmZAQ921RLUJ1ZnNXwntWvAEk=" providerId="None" clId="Web-{0335F940-A515-4F3D-A273-083E55E1F6D0}" dt="2022-10-13T12:36:22.898" v="51" actId="20577"/>
          <ac:spMkLst>
            <pc:docMk/>
            <pc:sldMk cId="2936394865" sldId="341"/>
            <ac:spMk id="2" creationId="{4CF01C31-652F-427D-BC8B-0312D7E50FAD}"/>
          </ac:spMkLst>
        </pc:spChg>
        <pc:graphicFrameChg chg="modGraphic">
          <ac:chgData name="Marcelo Ortiz" userId="0Q9MyTpElsHstVtsdpOmZAQ921RLUJ1ZnNXwntWvAEk=" providerId="None" clId="Web-{0335F940-A515-4F3D-A273-083E55E1F6D0}" dt="2022-10-13T12:36:31.633" v="55" actId="20577"/>
          <ac:graphicFrameMkLst>
            <pc:docMk/>
            <pc:sldMk cId="2936394865" sldId="341"/>
            <ac:graphicFrameMk id="3" creationId="{BC16F185-769A-4500-921B-1EE869178F5C}"/>
          </ac:graphicFrameMkLst>
        </pc:graphicFrameChg>
      </pc:sldChg>
      <pc:sldChg chg="modSp">
        <pc:chgData name="Marcelo Ortiz" userId="0Q9MyTpElsHstVtsdpOmZAQ921RLUJ1ZnNXwntWvAEk=" providerId="None" clId="Web-{0335F940-A515-4F3D-A273-083E55E1F6D0}" dt="2022-10-13T12:48:29.661" v="62" actId="20577"/>
        <pc:sldMkLst>
          <pc:docMk/>
          <pc:sldMk cId="2670600887" sldId="352"/>
        </pc:sldMkLst>
        <pc:spChg chg="mod">
          <ac:chgData name="Marcelo Ortiz" userId="0Q9MyTpElsHstVtsdpOmZAQ921RLUJ1ZnNXwntWvAEk=" providerId="None" clId="Web-{0335F940-A515-4F3D-A273-083E55E1F6D0}" dt="2022-10-13T12:48:29.661" v="62" actId="20577"/>
          <ac:spMkLst>
            <pc:docMk/>
            <pc:sldMk cId="2670600887" sldId="352"/>
            <ac:spMk id="2" creationId="{E6646F64-D483-C798-E0D7-D29F948886BD}"/>
          </ac:spMkLst>
        </pc:spChg>
      </pc:sldChg>
      <pc:sldChg chg="addSp delSp modSp add ord replId">
        <pc:chgData name="Marcelo Ortiz" userId="0Q9MyTpElsHstVtsdpOmZAQ921RLUJ1ZnNXwntWvAEk=" providerId="None" clId="Web-{0335F940-A515-4F3D-A273-083E55E1F6D0}" dt="2022-10-13T13:26:41.898" v="85" actId="1076"/>
        <pc:sldMkLst>
          <pc:docMk/>
          <pc:sldMk cId="1181931175" sldId="359"/>
        </pc:sldMkLst>
        <pc:graphicFrameChg chg="add del">
          <ac:chgData name="Marcelo Ortiz" userId="0Q9MyTpElsHstVtsdpOmZAQ921RLUJ1ZnNXwntWvAEk=" providerId="None" clId="Web-{0335F940-A515-4F3D-A273-083E55E1F6D0}" dt="2022-10-13T13:26:16.005" v="79"/>
          <ac:graphicFrameMkLst>
            <pc:docMk/>
            <pc:sldMk cId="1181931175" sldId="359"/>
            <ac:graphicFrameMk id="2" creationId="{B4F42F7B-ADDF-D65F-BC74-0C7539AA37CB}"/>
          </ac:graphicFrameMkLst>
        </pc:graphicFrameChg>
        <pc:picChg chg="del">
          <ac:chgData name="Marcelo Ortiz" userId="0Q9MyTpElsHstVtsdpOmZAQ921RLUJ1ZnNXwntWvAEk=" providerId="None" clId="Web-{0335F940-A515-4F3D-A273-083E55E1F6D0}" dt="2022-10-13T13:15:58.907" v="76"/>
          <ac:picMkLst>
            <pc:docMk/>
            <pc:sldMk cId="1181931175" sldId="359"/>
            <ac:picMk id="3" creationId="{3334D18B-3F85-484A-BBCB-D4E57C517EF6}"/>
          </ac:picMkLst>
        </pc:picChg>
        <pc:picChg chg="add mod">
          <ac:chgData name="Marcelo Ortiz" userId="0Q9MyTpElsHstVtsdpOmZAQ921RLUJ1ZnNXwntWvAEk=" providerId="None" clId="Web-{0335F940-A515-4F3D-A273-083E55E1F6D0}" dt="2022-10-13T13:26:41.898" v="85" actId="1076"/>
          <ac:picMkLst>
            <pc:docMk/>
            <pc:sldMk cId="1181931175" sldId="359"/>
            <ac:picMk id="4" creationId="{4E93FE81-40F5-C095-3B78-461010A2BA7F}"/>
          </ac:picMkLst>
        </pc:picChg>
      </pc:sldChg>
    </pc:docChg>
  </pc:docChgLst>
  <pc:docChgLst>
    <pc:chgData name="Marcelo Ortiz" userId="0Q9MyTpElsHstVtsdpOmZAQ921RLUJ1ZnNXwntWvAEk=" providerId="None" clId="Web-{F2610415-0D28-4ECB-A7AA-C31006D8A83C}"/>
    <pc:docChg chg="delSld">
      <pc:chgData name="Marcelo Ortiz" userId="0Q9MyTpElsHstVtsdpOmZAQ921RLUJ1ZnNXwntWvAEk=" providerId="None" clId="Web-{F2610415-0D28-4ECB-A7AA-C31006D8A83C}" dt="2023-07-27T10:53:48.581" v="0"/>
      <pc:docMkLst>
        <pc:docMk/>
      </pc:docMkLst>
      <pc:sldChg chg="del">
        <pc:chgData name="Marcelo Ortiz" userId="0Q9MyTpElsHstVtsdpOmZAQ921RLUJ1ZnNXwntWvAEk=" providerId="None" clId="Web-{F2610415-0D28-4ECB-A7AA-C31006D8A83C}" dt="2023-07-27T10:53:48.581" v="0"/>
        <pc:sldMkLst>
          <pc:docMk/>
          <pc:sldMk cId="4013789548" sldId="346"/>
        </pc:sldMkLst>
      </pc:sldChg>
    </pc:docChg>
  </pc:docChgLst>
  <pc:docChgLst>
    <pc:chgData name="Marcelo Ortiz" userId="0Q9MyTpElsHstVtsdpOmZAQ921RLUJ1ZnNXwntWvAEk=" providerId="None" clId="Web-{82EF5263-4F46-46DB-9434-A66AF9E8F7CD}"/>
    <pc:docChg chg="delSld modSld">
      <pc:chgData name="Marcelo Ortiz" userId="0Q9MyTpElsHstVtsdpOmZAQ921RLUJ1ZnNXwntWvAEk=" providerId="None" clId="Web-{82EF5263-4F46-46DB-9434-A66AF9E8F7CD}" dt="2022-07-25T10:18:06.625" v="91"/>
      <pc:docMkLst>
        <pc:docMk/>
      </pc:docMkLst>
      <pc:sldChg chg="addSp delSp modSp">
        <pc:chgData name="Marcelo Ortiz" userId="0Q9MyTpElsHstVtsdpOmZAQ921RLUJ1ZnNXwntWvAEk=" providerId="None" clId="Web-{82EF5263-4F46-46DB-9434-A66AF9E8F7CD}" dt="2022-07-25T10:17:48.530" v="79" actId="20577"/>
        <pc:sldMkLst>
          <pc:docMk/>
          <pc:sldMk cId="949081184" sldId="301"/>
        </pc:sldMkLst>
        <pc:spChg chg="mod">
          <ac:chgData name="Marcelo Ortiz" userId="0Q9MyTpElsHstVtsdpOmZAQ921RLUJ1ZnNXwntWvAEk=" providerId="None" clId="Web-{82EF5263-4F46-46DB-9434-A66AF9E8F7CD}" dt="2022-07-25T10:12:03.615" v="19" actId="20577"/>
          <ac:spMkLst>
            <pc:docMk/>
            <pc:sldMk cId="949081184" sldId="301"/>
            <ac:spMk id="2" creationId="{75AC86D3-8FD1-4F47-A319-7D0542E48B2F}"/>
          </ac:spMkLst>
        </pc:spChg>
        <pc:spChg chg="mod">
          <ac:chgData name="Marcelo Ortiz" userId="0Q9MyTpElsHstVtsdpOmZAQ921RLUJ1ZnNXwntWvAEk=" providerId="None" clId="Web-{82EF5263-4F46-46DB-9434-A66AF9E8F7CD}" dt="2022-07-25T10:17:48.530" v="79" actId="20577"/>
          <ac:spMkLst>
            <pc:docMk/>
            <pc:sldMk cId="949081184" sldId="301"/>
            <ac:spMk id="12" creationId="{3138897C-F031-4895-80AD-B56F245ED906}"/>
          </ac:spMkLst>
        </pc:spChg>
        <pc:spChg chg="mod">
          <ac:chgData name="Marcelo Ortiz" userId="0Q9MyTpElsHstVtsdpOmZAQ921RLUJ1ZnNXwntWvAEk=" providerId="None" clId="Web-{82EF5263-4F46-46DB-9434-A66AF9E8F7CD}" dt="2022-07-25T10:17:19.983" v="63" actId="20577"/>
          <ac:spMkLst>
            <pc:docMk/>
            <pc:sldMk cId="949081184" sldId="301"/>
            <ac:spMk id="14" creationId="{22479868-F8AE-4F84-9602-A73F0FDEB448}"/>
          </ac:spMkLst>
        </pc:spChg>
        <pc:spChg chg="mod">
          <ac:chgData name="Marcelo Ortiz" userId="0Q9MyTpElsHstVtsdpOmZAQ921RLUJ1ZnNXwntWvAEk=" providerId="None" clId="Web-{82EF5263-4F46-46DB-9434-A66AF9E8F7CD}" dt="2022-07-25T10:16:48.091" v="60" actId="20577"/>
          <ac:spMkLst>
            <pc:docMk/>
            <pc:sldMk cId="949081184" sldId="301"/>
            <ac:spMk id="16" creationId="{4B398EC9-B680-4359-AA00-E27AE6BAA0C0}"/>
          </ac:spMkLst>
        </pc:spChg>
        <pc:spChg chg="mod">
          <ac:chgData name="Marcelo Ortiz" userId="0Q9MyTpElsHstVtsdpOmZAQ921RLUJ1ZnNXwntWvAEk=" providerId="None" clId="Web-{82EF5263-4F46-46DB-9434-A66AF9E8F7CD}" dt="2022-07-25T10:17:34.796" v="66" actId="20577"/>
          <ac:spMkLst>
            <pc:docMk/>
            <pc:sldMk cId="949081184" sldId="301"/>
            <ac:spMk id="18" creationId="{84F19625-231F-4851-987D-C2275EFD54C2}"/>
          </ac:spMkLst>
        </pc:spChg>
        <pc:grpChg chg="add del">
          <ac:chgData name="Marcelo Ortiz" userId="0Q9MyTpElsHstVtsdpOmZAQ921RLUJ1ZnNXwntWvAEk=" providerId="None" clId="Web-{82EF5263-4F46-46DB-9434-A66AF9E8F7CD}" dt="2022-07-25T10:15:35.214" v="57"/>
          <ac:grpSpMkLst>
            <pc:docMk/>
            <pc:sldMk cId="949081184" sldId="301"/>
            <ac:grpSpMk id="23" creationId="{562C9966-2F2D-472F-A87B-38851DB0B00E}"/>
          </ac:grpSpMkLst>
        </pc:grpChg>
      </pc:sldChg>
      <pc:sldChg chg="delSp modSp">
        <pc:chgData name="Marcelo Ortiz" userId="0Q9MyTpElsHstVtsdpOmZAQ921RLUJ1ZnNXwntWvAEk=" providerId="None" clId="Web-{82EF5263-4F46-46DB-9434-A66AF9E8F7CD}" dt="2022-07-25T10:18:06.625" v="91"/>
        <pc:sldMkLst>
          <pc:docMk/>
          <pc:sldMk cId="3243538548" sldId="303"/>
        </pc:sldMkLst>
        <pc:spChg chg="del">
          <ac:chgData name="Marcelo Ortiz" userId="0Q9MyTpElsHstVtsdpOmZAQ921RLUJ1ZnNXwntWvAEk=" providerId="None" clId="Web-{82EF5263-4F46-46DB-9434-A66AF9E8F7CD}" dt="2022-07-25T10:18:03.703" v="90"/>
          <ac:spMkLst>
            <pc:docMk/>
            <pc:sldMk cId="3243538548" sldId="303"/>
            <ac:spMk id="3" creationId="{A7C3A359-C228-4239-8D8E-57CD23646192}"/>
          </ac:spMkLst>
        </pc:spChg>
        <pc:spChg chg="mod">
          <ac:chgData name="Marcelo Ortiz" userId="0Q9MyTpElsHstVtsdpOmZAQ921RLUJ1ZnNXwntWvAEk=" providerId="None" clId="Web-{82EF5263-4F46-46DB-9434-A66AF9E8F7CD}" dt="2022-07-25T10:18:00.390" v="89" actId="20577"/>
          <ac:spMkLst>
            <pc:docMk/>
            <pc:sldMk cId="3243538548" sldId="303"/>
            <ac:spMk id="12" creationId="{3138897C-F031-4895-80AD-B56F245ED906}"/>
          </ac:spMkLst>
        </pc:spChg>
        <pc:graphicFrameChg chg="del">
          <ac:chgData name="Marcelo Ortiz" userId="0Q9MyTpElsHstVtsdpOmZAQ921RLUJ1ZnNXwntWvAEk=" providerId="None" clId="Web-{82EF5263-4F46-46DB-9434-A66AF9E8F7CD}" dt="2022-07-25T10:18:06.625" v="91"/>
          <ac:graphicFrameMkLst>
            <pc:docMk/>
            <pc:sldMk cId="3243538548" sldId="303"/>
            <ac:graphicFrameMk id="4" creationId="{DEDEBFE2-C37B-4A53-910D-42B2EEA5E0F2}"/>
          </ac:graphicFrameMkLst>
        </pc:graphicFrameChg>
      </pc:sldChg>
      <pc:sldChg chg="del">
        <pc:chgData name="Marcelo Ortiz" userId="0Q9MyTpElsHstVtsdpOmZAQ921RLUJ1ZnNXwntWvAEk=" providerId="None" clId="Web-{82EF5263-4F46-46DB-9434-A66AF9E8F7CD}" dt="2022-07-25T10:11:23.020" v="10"/>
        <pc:sldMkLst>
          <pc:docMk/>
          <pc:sldMk cId="3325309238" sldId="304"/>
        </pc:sldMkLst>
      </pc:sldChg>
      <pc:sldChg chg="del">
        <pc:chgData name="Marcelo Ortiz" userId="0Q9MyTpElsHstVtsdpOmZAQ921RLUJ1ZnNXwntWvAEk=" providerId="None" clId="Web-{82EF5263-4F46-46DB-9434-A66AF9E8F7CD}" dt="2022-07-25T10:11:23.020" v="9"/>
        <pc:sldMkLst>
          <pc:docMk/>
          <pc:sldMk cId="511404169" sldId="305"/>
        </pc:sldMkLst>
      </pc:sldChg>
      <pc:sldChg chg="del">
        <pc:chgData name="Marcelo Ortiz" userId="0Q9MyTpElsHstVtsdpOmZAQ921RLUJ1ZnNXwntWvAEk=" providerId="None" clId="Web-{82EF5263-4F46-46DB-9434-A66AF9E8F7CD}" dt="2022-07-25T10:11:23.004" v="8"/>
        <pc:sldMkLst>
          <pc:docMk/>
          <pc:sldMk cId="2253773065" sldId="307"/>
        </pc:sldMkLst>
      </pc:sldChg>
      <pc:sldChg chg="del">
        <pc:chgData name="Marcelo Ortiz" userId="0Q9MyTpElsHstVtsdpOmZAQ921RLUJ1ZnNXwntWvAEk=" providerId="None" clId="Web-{82EF5263-4F46-46DB-9434-A66AF9E8F7CD}" dt="2022-07-25T10:11:23.004" v="7"/>
        <pc:sldMkLst>
          <pc:docMk/>
          <pc:sldMk cId="186224207" sldId="308"/>
        </pc:sldMkLst>
      </pc:sldChg>
      <pc:sldChg chg="del">
        <pc:chgData name="Marcelo Ortiz" userId="0Q9MyTpElsHstVtsdpOmZAQ921RLUJ1ZnNXwntWvAEk=" providerId="None" clId="Web-{82EF5263-4F46-46DB-9434-A66AF9E8F7CD}" dt="2022-07-25T10:11:22.989" v="6"/>
        <pc:sldMkLst>
          <pc:docMk/>
          <pc:sldMk cId="4135322349" sldId="309"/>
        </pc:sldMkLst>
      </pc:sldChg>
      <pc:sldChg chg="del">
        <pc:chgData name="Marcelo Ortiz" userId="0Q9MyTpElsHstVtsdpOmZAQ921RLUJ1ZnNXwntWvAEk=" providerId="None" clId="Web-{82EF5263-4F46-46DB-9434-A66AF9E8F7CD}" dt="2022-07-25T10:11:22.989" v="5"/>
        <pc:sldMkLst>
          <pc:docMk/>
          <pc:sldMk cId="844201757" sldId="310"/>
        </pc:sldMkLst>
      </pc:sldChg>
      <pc:sldChg chg="del">
        <pc:chgData name="Marcelo Ortiz" userId="0Q9MyTpElsHstVtsdpOmZAQ921RLUJ1ZnNXwntWvAEk=" providerId="None" clId="Web-{82EF5263-4F46-46DB-9434-A66AF9E8F7CD}" dt="2022-07-25T10:11:22.989" v="4"/>
        <pc:sldMkLst>
          <pc:docMk/>
          <pc:sldMk cId="1411000695" sldId="311"/>
        </pc:sldMkLst>
      </pc:sldChg>
      <pc:sldChg chg="del">
        <pc:chgData name="Marcelo Ortiz" userId="0Q9MyTpElsHstVtsdpOmZAQ921RLUJ1ZnNXwntWvAEk=" providerId="None" clId="Web-{82EF5263-4F46-46DB-9434-A66AF9E8F7CD}" dt="2022-07-25T10:11:22.989" v="3"/>
        <pc:sldMkLst>
          <pc:docMk/>
          <pc:sldMk cId="1855972478" sldId="312"/>
        </pc:sldMkLst>
      </pc:sldChg>
      <pc:sldChg chg="del">
        <pc:chgData name="Marcelo Ortiz" userId="0Q9MyTpElsHstVtsdpOmZAQ921RLUJ1ZnNXwntWvAEk=" providerId="None" clId="Web-{82EF5263-4F46-46DB-9434-A66AF9E8F7CD}" dt="2022-07-25T10:11:22.973" v="1"/>
        <pc:sldMkLst>
          <pc:docMk/>
          <pc:sldMk cId="105644023" sldId="313"/>
        </pc:sldMkLst>
      </pc:sldChg>
      <pc:sldChg chg="del">
        <pc:chgData name="Marcelo Ortiz" userId="0Q9MyTpElsHstVtsdpOmZAQ921RLUJ1ZnNXwntWvAEk=" providerId="None" clId="Web-{82EF5263-4F46-46DB-9434-A66AF9E8F7CD}" dt="2022-07-25T10:11:22.973" v="2"/>
        <pc:sldMkLst>
          <pc:docMk/>
          <pc:sldMk cId="2713023823" sldId="314"/>
        </pc:sldMkLst>
      </pc:sldChg>
      <pc:sldChg chg="del">
        <pc:chgData name="Marcelo Ortiz" userId="0Q9MyTpElsHstVtsdpOmZAQ921RLUJ1ZnNXwntWvAEk=" providerId="None" clId="Web-{82EF5263-4F46-46DB-9434-A66AF9E8F7CD}" dt="2022-07-25T10:11:22.973" v="0"/>
        <pc:sldMkLst>
          <pc:docMk/>
          <pc:sldMk cId="297541635" sldId="315"/>
        </pc:sldMkLst>
      </pc:sldChg>
    </pc:docChg>
  </pc:docChgLst>
</pc:chgInfo>
</file>

<file path=ppt/diagrams/_rels/data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png"/></Relationships>
</file>

<file path=ppt/diagrams/_rels/data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jpg"/></Relationships>
</file>

<file path=ppt/diagrams/_rels/drawing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image" Target="../media/image16.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image" Target="../media/image20.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B3CC08-8C08-4170-BED8-DE0C35D1B220}" type="doc">
      <dgm:prSet loTypeId="urn:microsoft.com/office/officeart/2005/8/layout/hProcess9" loCatId="process" qsTypeId="urn:microsoft.com/office/officeart/2005/8/quickstyle/simple1" qsCatId="simple" csTypeId="urn:microsoft.com/office/officeart/2005/8/colors/accent1_2" csCatId="accent1" phldr="1"/>
      <dgm:spPr/>
    </dgm:pt>
    <dgm:pt modelId="{601A08F2-6DC7-4F41-92D0-60FB6170FD14}">
      <dgm:prSet phldrT="[Texto]" phldr="0"/>
      <dgm:spPr/>
      <dgm:t>
        <a:bodyPr/>
        <a:lstStyle/>
        <a:p>
          <a:pPr rtl="0"/>
          <a:r>
            <a:rPr lang="es-ES" dirty="0" err="1">
              <a:latin typeface="Bookman Old Style" panose="020F0302020204030204"/>
            </a:rPr>
            <a:t>Economic</a:t>
          </a:r>
          <a:r>
            <a:rPr lang="es-ES" dirty="0">
              <a:latin typeface="Bookman Old Style" panose="020F0302020204030204"/>
            </a:rPr>
            <a:t> </a:t>
          </a:r>
          <a:r>
            <a:rPr lang="es-ES" dirty="0" err="1">
              <a:latin typeface="Bookman Old Style" panose="020F0302020204030204"/>
            </a:rPr>
            <a:t>Factors</a:t>
          </a:r>
          <a:endParaRPr lang="es-ES" dirty="0" err="1"/>
        </a:p>
      </dgm:t>
    </dgm:pt>
    <dgm:pt modelId="{307ADAAD-AC2E-4739-A691-AF41C5988C01}" type="parTrans" cxnId="{FD77B43D-154D-4351-8CD8-98C5F08AEF10}">
      <dgm:prSet/>
      <dgm:spPr/>
    </dgm:pt>
    <dgm:pt modelId="{CF1AA0D5-3222-44E0-AAF2-676E7B365D5C}" type="sibTrans" cxnId="{FD77B43D-154D-4351-8CD8-98C5F08AEF10}">
      <dgm:prSet/>
      <dgm:spPr/>
    </dgm:pt>
    <dgm:pt modelId="{DB1D3E81-64CA-46B3-A18C-B62222CD25CE}">
      <dgm:prSet phldrT="[Texto]" phldr="0"/>
      <dgm:spPr/>
      <dgm:t>
        <a:bodyPr/>
        <a:lstStyle/>
        <a:p>
          <a:pPr rtl="0"/>
          <a:r>
            <a:rPr lang="es-ES" dirty="0" err="1">
              <a:latin typeface="Bookman Old Style" panose="020F0302020204030204"/>
            </a:rPr>
            <a:t>Industry</a:t>
          </a:r>
          <a:r>
            <a:rPr lang="es-ES" dirty="0">
              <a:latin typeface="Bookman Old Style" panose="020F0302020204030204"/>
            </a:rPr>
            <a:t> </a:t>
          </a:r>
          <a:r>
            <a:rPr lang="es-ES" dirty="0" err="1">
              <a:latin typeface="Bookman Old Style" panose="020F0302020204030204"/>
            </a:rPr>
            <a:t>Factors</a:t>
          </a:r>
          <a:endParaRPr lang="es-ES" dirty="0" err="1"/>
        </a:p>
      </dgm:t>
    </dgm:pt>
    <dgm:pt modelId="{BB2E2224-00F4-4E98-9FCD-84DCC1824136}" type="parTrans" cxnId="{C5810A3B-9760-42D0-9683-87914B9819D6}">
      <dgm:prSet/>
      <dgm:spPr/>
    </dgm:pt>
    <dgm:pt modelId="{7CAA33C1-BD0B-4BE3-851A-7A6320805EFC}" type="sibTrans" cxnId="{C5810A3B-9760-42D0-9683-87914B9819D6}">
      <dgm:prSet/>
      <dgm:spPr/>
    </dgm:pt>
    <dgm:pt modelId="{D1CD8CC1-46F5-4F5F-B994-CC223352057A}">
      <dgm:prSet phldrT="[Texto]" phldr="0"/>
      <dgm:spPr/>
      <dgm:t>
        <a:bodyPr/>
        <a:lstStyle/>
        <a:p>
          <a:pPr rtl="0"/>
          <a:r>
            <a:rPr lang="es-ES" dirty="0">
              <a:latin typeface="Bookman Old Style" panose="020F0302020204030204"/>
            </a:rPr>
            <a:t>Company </a:t>
          </a:r>
          <a:r>
            <a:rPr lang="es-ES" dirty="0" err="1">
              <a:latin typeface="Bookman Old Style" panose="020F0302020204030204"/>
            </a:rPr>
            <a:t>Factors</a:t>
          </a:r>
          <a:endParaRPr lang="es-ES" dirty="0" err="1"/>
        </a:p>
      </dgm:t>
    </dgm:pt>
    <dgm:pt modelId="{C5A33B81-DB20-4ECF-8EFE-53C96348CDDB}" type="parTrans" cxnId="{990A378C-A052-4741-9E3A-F881981D33CA}">
      <dgm:prSet/>
      <dgm:spPr/>
    </dgm:pt>
    <dgm:pt modelId="{B8CB2317-DEC9-4EDA-BA68-A3E016A89924}" type="sibTrans" cxnId="{990A378C-A052-4741-9E3A-F881981D33CA}">
      <dgm:prSet/>
      <dgm:spPr/>
    </dgm:pt>
    <dgm:pt modelId="{61102942-99D6-4B1C-AFC7-435AB656A8AB}">
      <dgm:prSet phldr="0"/>
      <dgm:spPr/>
      <dgm:t>
        <a:bodyPr/>
        <a:lstStyle/>
        <a:p>
          <a:pPr rtl="0"/>
          <a:r>
            <a:rPr lang="es-ES" dirty="0" err="1">
              <a:latin typeface="Bookman Old Style" panose="020F0302020204030204"/>
            </a:rPr>
            <a:t>Interest</a:t>
          </a:r>
          <a:r>
            <a:rPr lang="es-ES" dirty="0">
              <a:latin typeface="Bookman Old Style" panose="020F0302020204030204"/>
            </a:rPr>
            <a:t> rate</a:t>
          </a:r>
        </a:p>
      </dgm:t>
    </dgm:pt>
    <dgm:pt modelId="{18148A27-031E-4CBF-A700-BB3DC1D456BC}" type="parTrans" cxnId="{D019B32F-1BF2-4F72-AC85-85AEA041405B}">
      <dgm:prSet/>
      <dgm:spPr/>
    </dgm:pt>
    <dgm:pt modelId="{F9D8B1D1-C848-400E-89B9-72472F5963A9}" type="sibTrans" cxnId="{D019B32F-1BF2-4F72-AC85-85AEA041405B}">
      <dgm:prSet/>
      <dgm:spPr/>
    </dgm:pt>
    <dgm:pt modelId="{E0FEB0F5-7350-49EC-A22D-81123877B5CD}">
      <dgm:prSet phldr="0"/>
      <dgm:spPr/>
      <dgm:t>
        <a:bodyPr/>
        <a:lstStyle/>
        <a:p>
          <a:pPr rtl="0"/>
          <a:r>
            <a:rPr lang="es-ES" dirty="0" err="1">
              <a:latin typeface="Bookman Old Style" panose="020F0302020204030204"/>
            </a:rPr>
            <a:t>Unemployment</a:t>
          </a:r>
        </a:p>
      </dgm:t>
    </dgm:pt>
    <dgm:pt modelId="{4CE80785-E938-4D50-A1AD-6868E514EB47}" type="parTrans" cxnId="{309D737C-C941-4B8A-A151-4F19002218B5}">
      <dgm:prSet/>
      <dgm:spPr/>
    </dgm:pt>
    <dgm:pt modelId="{F968E808-5EBC-4663-BA22-1BA59EB413A3}" type="sibTrans" cxnId="{309D737C-C941-4B8A-A151-4F19002218B5}">
      <dgm:prSet/>
      <dgm:spPr/>
    </dgm:pt>
    <dgm:pt modelId="{F0EEC0A2-05A5-425E-9136-A73EEF1E6E7E}">
      <dgm:prSet phldr="0"/>
      <dgm:spPr/>
      <dgm:t>
        <a:bodyPr/>
        <a:lstStyle/>
        <a:p>
          <a:pPr rtl="0"/>
          <a:r>
            <a:rPr lang="es-ES" dirty="0" err="1">
              <a:latin typeface="Bookman Old Style" panose="020F0302020204030204"/>
            </a:rPr>
            <a:t>Inflation</a:t>
          </a:r>
        </a:p>
      </dgm:t>
    </dgm:pt>
    <dgm:pt modelId="{0A8F6EA4-3C83-4A2E-B33E-F09DA50BB031}" type="parTrans" cxnId="{D7A21346-E7BB-4CB0-AB71-AF435E296B74}">
      <dgm:prSet/>
      <dgm:spPr/>
    </dgm:pt>
    <dgm:pt modelId="{FE24A608-81C8-452F-BA4C-7F58D910F0C7}" type="sibTrans" cxnId="{D7A21346-E7BB-4CB0-AB71-AF435E296B74}">
      <dgm:prSet/>
      <dgm:spPr/>
    </dgm:pt>
    <dgm:pt modelId="{31E0F810-B9EA-41AF-B318-35AFA66F0644}">
      <dgm:prSet phldr="0"/>
      <dgm:spPr/>
      <dgm:t>
        <a:bodyPr/>
        <a:lstStyle/>
        <a:p>
          <a:pPr rtl="0"/>
          <a:r>
            <a:rPr lang="es-ES" dirty="0">
              <a:latin typeface="Bookman Old Style" panose="020F0302020204030204"/>
            </a:rPr>
            <a:t>Demand elasticity</a:t>
          </a:r>
        </a:p>
      </dgm:t>
    </dgm:pt>
    <dgm:pt modelId="{0F1AA0F9-7277-45D8-AE12-57023EA00373}" type="parTrans" cxnId="{03D29901-6C97-4F23-A7D4-7329A28CC27A}">
      <dgm:prSet/>
      <dgm:spPr/>
    </dgm:pt>
    <dgm:pt modelId="{CE49EA59-B525-498F-89BB-AC068B74838A}" type="sibTrans" cxnId="{03D29901-6C97-4F23-A7D4-7329A28CC27A}">
      <dgm:prSet/>
      <dgm:spPr/>
    </dgm:pt>
    <dgm:pt modelId="{FA1E657C-A3A9-4563-A5BF-DCE315C33815}">
      <dgm:prSet phldr="0"/>
      <dgm:spPr/>
      <dgm:t>
        <a:bodyPr/>
        <a:lstStyle/>
        <a:p>
          <a:pPr rtl="0"/>
          <a:r>
            <a:rPr lang="es-ES" dirty="0" err="1">
              <a:latin typeface="Bookman Old Style" panose="020F0302020204030204"/>
            </a:rPr>
            <a:t>Competition</a:t>
          </a:r>
        </a:p>
      </dgm:t>
    </dgm:pt>
    <dgm:pt modelId="{62DEC1DE-64A3-4684-8912-DD6D7B2A8156}" type="parTrans" cxnId="{6637C568-3F2D-49EA-A6C3-3A3DFF9DDE41}">
      <dgm:prSet/>
      <dgm:spPr/>
    </dgm:pt>
    <dgm:pt modelId="{BAF47569-C02A-4CAA-AB9C-B462B4C24BEA}" type="sibTrans" cxnId="{6637C568-3F2D-49EA-A6C3-3A3DFF9DDE41}">
      <dgm:prSet/>
      <dgm:spPr/>
    </dgm:pt>
    <dgm:pt modelId="{38FA8B89-ED56-4FB6-BA2B-0F666A099384}">
      <dgm:prSet phldr="0"/>
      <dgm:spPr/>
      <dgm:t>
        <a:bodyPr/>
        <a:lstStyle/>
        <a:p>
          <a:pPr rtl="0"/>
          <a:r>
            <a:rPr lang="es-ES" dirty="0">
              <a:latin typeface="Bookman Old Style" panose="020F0302020204030204"/>
            </a:rPr>
            <a:t>New technologies</a:t>
          </a:r>
        </a:p>
      </dgm:t>
    </dgm:pt>
    <dgm:pt modelId="{071D3897-EF6A-480B-B116-D73B56228720}" type="parTrans" cxnId="{1EE8E65F-A9B8-4D8A-9AC0-17197EA533CE}">
      <dgm:prSet/>
      <dgm:spPr/>
    </dgm:pt>
    <dgm:pt modelId="{F1F87ED3-D5A9-44B7-A326-B9850AF6B612}" type="sibTrans" cxnId="{1EE8E65F-A9B8-4D8A-9AC0-17197EA533CE}">
      <dgm:prSet/>
      <dgm:spPr/>
    </dgm:pt>
    <dgm:pt modelId="{34DF2585-7BCA-4EA1-81EA-0EF5F22E18B9}">
      <dgm:prSet phldr="0"/>
      <dgm:spPr/>
      <dgm:t>
        <a:bodyPr/>
        <a:lstStyle/>
        <a:p>
          <a:pPr rtl="0"/>
          <a:r>
            <a:rPr lang="es-ES" dirty="0">
              <a:latin typeface="Bookman Old Style" panose="020F0302020204030204"/>
            </a:rPr>
            <a:t>Business strategty</a:t>
          </a:r>
        </a:p>
      </dgm:t>
    </dgm:pt>
    <dgm:pt modelId="{F4F297A0-4970-485A-A336-00277E7E1FA0}" type="parTrans" cxnId="{8090B4A0-6E7B-4B9A-BEC5-71EA3215D4DC}">
      <dgm:prSet/>
      <dgm:spPr/>
    </dgm:pt>
    <dgm:pt modelId="{750CD3A3-6A19-4217-A1D1-97394DF859BE}" type="sibTrans" cxnId="{8090B4A0-6E7B-4B9A-BEC5-71EA3215D4DC}">
      <dgm:prSet/>
      <dgm:spPr/>
    </dgm:pt>
    <dgm:pt modelId="{13C43078-B8BF-4F29-83C1-4F23D134659B}">
      <dgm:prSet phldr="0"/>
      <dgm:spPr/>
      <dgm:t>
        <a:bodyPr/>
        <a:lstStyle/>
        <a:p>
          <a:pPr rtl="0"/>
          <a:r>
            <a:rPr lang="es-ES" dirty="0">
              <a:latin typeface="Bookman Old Style" panose="020F0302020204030204"/>
            </a:rPr>
            <a:t>Financial situation</a:t>
          </a:r>
          <a:endParaRPr lang="es-ES" dirty="0"/>
        </a:p>
      </dgm:t>
    </dgm:pt>
    <dgm:pt modelId="{47976DDA-A709-4ACB-90BB-54D68826D85F}" type="parTrans" cxnId="{653CCB14-24CF-435B-989B-226770BCC549}">
      <dgm:prSet/>
      <dgm:spPr/>
    </dgm:pt>
    <dgm:pt modelId="{054F98FB-AB61-4FD5-B75C-0C25864A2146}" type="sibTrans" cxnId="{653CCB14-24CF-435B-989B-226770BCC549}">
      <dgm:prSet/>
      <dgm:spPr/>
    </dgm:pt>
    <dgm:pt modelId="{D49A79DA-FEA1-4ED3-8CDD-D3760DEF8DD3}" type="pres">
      <dgm:prSet presAssocID="{ABB3CC08-8C08-4170-BED8-DE0C35D1B220}" presName="CompostProcess" presStyleCnt="0">
        <dgm:presLayoutVars>
          <dgm:dir/>
          <dgm:resizeHandles val="exact"/>
        </dgm:presLayoutVars>
      </dgm:prSet>
      <dgm:spPr/>
    </dgm:pt>
    <dgm:pt modelId="{E80116EB-827E-47A2-94E5-DE714714573B}" type="pres">
      <dgm:prSet presAssocID="{ABB3CC08-8C08-4170-BED8-DE0C35D1B220}" presName="arrow" presStyleLbl="bgShp" presStyleIdx="0" presStyleCnt="1"/>
      <dgm:spPr/>
    </dgm:pt>
    <dgm:pt modelId="{642CE776-4E03-4C5F-A605-9573EEFA378D}" type="pres">
      <dgm:prSet presAssocID="{ABB3CC08-8C08-4170-BED8-DE0C35D1B220}" presName="linearProcess" presStyleCnt="0"/>
      <dgm:spPr/>
    </dgm:pt>
    <dgm:pt modelId="{2452116B-BCA7-4561-918C-CC85F0834852}" type="pres">
      <dgm:prSet presAssocID="{601A08F2-6DC7-4F41-92D0-60FB6170FD14}" presName="textNode" presStyleLbl="node1" presStyleIdx="0" presStyleCnt="3">
        <dgm:presLayoutVars>
          <dgm:bulletEnabled val="1"/>
        </dgm:presLayoutVars>
      </dgm:prSet>
      <dgm:spPr/>
    </dgm:pt>
    <dgm:pt modelId="{4AAEDDD0-2925-4F22-9DDB-9121488AA2AC}" type="pres">
      <dgm:prSet presAssocID="{CF1AA0D5-3222-44E0-AAF2-676E7B365D5C}" presName="sibTrans" presStyleCnt="0"/>
      <dgm:spPr/>
    </dgm:pt>
    <dgm:pt modelId="{03B37D4B-D11F-495C-9354-11F2B3339997}" type="pres">
      <dgm:prSet presAssocID="{DB1D3E81-64CA-46B3-A18C-B62222CD25CE}" presName="textNode" presStyleLbl="node1" presStyleIdx="1" presStyleCnt="3">
        <dgm:presLayoutVars>
          <dgm:bulletEnabled val="1"/>
        </dgm:presLayoutVars>
      </dgm:prSet>
      <dgm:spPr/>
    </dgm:pt>
    <dgm:pt modelId="{CE457EB7-C8FA-416A-A740-F53E73085554}" type="pres">
      <dgm:prSet presAssocID="{7CAA33C1-BD0B-4BE3-851A-7A6320805EFC}" presName="sibTrans" presStyleCnt="0"/>
      <dgm:spPr/>
    </dgm:pt>
    <dgm:pt modelId="{D770000C-50FB-4A84-BF58-B1EA3A632594}" type="pres">
      <dgm:prSet presAssocID="{D1CD8CC1-46F5-4F5F-B994-CC223352057A}" presName="textNode" presStyleLbl="node1" presStyleIdx="2" presStyleCnt="3">
        <dgm:presLayoutVars>
          <dgm:bulletEnabled val="1"/>
        </dgm:presLayoutVars>
      </dgm:prSet>
      <dgm:spPr/>
    </dgm:pt>
  </dgm:ptLst>
  <dgm:cxnLst>
    <dgm:cxn modelId="{03D29901-6C97-4F23-A7D4-7329A28CC27A}" srcId="{DB1D3E81-64CA-46B3-A18C-B62222CD25CE}" destId="{31E0F810-B9EA-41AF-B318-35AFA66F0644}" srcOrd="1" destOrd="0" parTransId="{0F1AA0F9-7277-45D8-AE12-57023EA00373}" sibTransId="{CE49EA59-B525-498F-89BB-AC068B74838A}"/>
    <dgm:cxn modelId="{8FD04A08-6FA4-43FC-8FF6-6D251E76E2ED}" type="presOf" srcId="{13C43078-B8BF-4F29-83C1-4F23D134659B}" destId="{D770000C-50FB-4A84-BF58-B1EA3A632594}" srcOrd="0" destOrd="2" presId="urn:microsoft.com/office/officeart/2005/8/layout/hProcess9"/>
    <dgm:cxn modelId="{653CCB14-24CF-435B-989B-226770BCC549}" srcId="{D1CD8CC1-46F5-4F5F-B994-CC223352057A}" destId="{13C43078-B8BF-4F29-83C1-4F23D134659B}" srcOrd="1" destOrd="0" parTransId="{47976DDA-A709-4ACB-90BB-54D68826D85F}" sibTransId="{054F98FB-AB61-4FD5-B75C-0C25864A2146}"/>
    <dgm:cxn modelId="{CC56C51C-99D2-4DF1-A3DB-0E78E70A697E}" type="presOf" srcId="{FA1E657C-A3A9-4563-A5BF-DCE315C33815}" destId="{03B37D4B-D11F-495C-9354-11F2B3339997}" srcOrd="0" destOrd="1" presId="urn:microsoft.com/office/officeart/2005/8/layout/hProcess9"/>
    <dgm:cxn modelId="{2D9CD124-DB13-4126-AEC7-696F3F02010E}" type="presOf" srcId="{E0FEB0F5-7350-49EC-A22D-81123877B5CD}" destId="{2452116B-BCA7-4561-918C-CC85F0834852}" srcOrd="0" destOrd="1" presId="urn:microsoft.com/office/officeart/2005/8/layout/hProcess9"/>
    <dgm:cxn modelId="{F479FC26-3DB7-42B8-95CD-13BA60FBF23F}" type="presOf" srcId="{ABB3CC08-8C08-4170-BED8-DE0C35D1B220}" destId="{D49A79DA-FEA1-4ED3-8CDD-D3760DEF8DD3}" srcOrd="0" destOrd="0" presId="urn:microsoft.com/office/officeart/2005/8/layout/hProcess9"/>
    <dgm:cxn modelId="{D019B32F-1BF2-4F72-AC85-85AEA041405B}" srcId="{601A08F2-6DC7-4F41-92D0-60FB6170FD14}" destId="{61102942-99D6-4B1C-AFC7-435AB656A8AB}" srcOrd="2" destOrd="0" parTransId="{18148A27-031E-4CBF-A700-BB3DC1D456BC}" sibTransId="{F9D8B1D1-C848-400E-89B9-72472F5963A9}"/>
    <dgm:cxn modelId="{C5810A3B-9760-42D0-9683-87914B9819D6}" srcId="{ABB3CC08-8C08-4170-BED8-DE0C35D1B220}" destId="{DB1D3E81-64CA-46B3-A18C-B62222CD25CE}" srcOrd="1" destOrd="0" parTransId="{BB2E2224-00F4-4E98-9FCD-84DCC1824136}" sibTransId="{7CAA33C1-BD0B-4BE3-851A-7A6320805EFC}"/>
    <dgm:cxn modelId="{FD77B43D-154D-4351-8CD8-98C5F08AEF10}" srcId="{ABB3CC08-8C08-4170-BED8-DE0C35D1B220}" destId="{601A08F2-6DC7-4F41-92D0-60FB6170FD14}" srcOrd="0" destOrd="0" parTransId="{307ADAAD-AC2E-4739-A691-AF41C5988C01}" sibTransId="{CF1AA0D5-3222-44E0-AAF2-676E7B365D5C}"/>
    <dgm:cxn modelId="{68BBC25C-4991-479F-BEC0-C543C3B5494C}" type="presOf" srcId="{DB1D3E81-64CA-46B3-A18C-B62222CD25CE}" destId="{03B37D4B-D11F-495C-9354-11F2B3339997}" srcOrd="0" destOrd="0" presId="urn:microsoft.com/office/officeart/2005/8/layout/hProcess9"/>
    <dgm:cxn modelId="{718E465D-4068-477A-8649-0EBD1C4176C8}" type="presOf" srcId="{31E0F810-B9EA-41AF-B318-35AFA66F0644}" destId="{03B37D4B-D11F-495C-9354-11F2B3339997}" srcOrd="0" destOrd="2" presId="urn:microsoft.com/office/officeart/2005/8/layout/hProcess9"/>
    <dgm:cxn modelId="{1EE8E65F-A9B8-4D8A-9AC0-17197EA533CE}" srcId="{DB1D3E81-64CA-46B3-A18C-B62222CD25CE}" destId="{38FA8B89-ED56-4FB6-BA2B-0F666A099384}" srcOrd="2" destOrd="0" parTransId="{071D3897-EF6A-480B-B116-D73B56228720}" sibTransId="{F1F87ED3-D5A9-44B7-A326-B9850AF6B612}"/>
    <dgm:cxn modelId="{D7A21346-E7BB-4CB0-AB71-AF435E296B74}" srcId="{601A08F2-6DC7-4F41-92D0-60FB6170FD14}" destId="{F0EEC0A2-05A5-425E-9136-A73EEF1E6E7E}" srcOrd="1" destOrd="0" parTransId="{0A8F6EA4-3C83-4A2E-B33E-F09DA50BB031}" sibTransId="{FE24A608-81C8-452F-BA4C-7F58D910F0C7}"/>
    <dgm:cxn modelId="{6637C568-3F2D-49EA-A6C3-3A3DFF9DDE41}" srcId="{DB1D3E81-64CA-46B3-A18C-B62222CD25CE}" destId="{FA1E657C-A3A9-4563-A5BF-DCE315C33815}" srcOrd="0" destOrd="0" parTransId="{62DEC1DE-64A3-4684-8912-DD6D7B2A8156}" sibTransId="{BAF47569-C02A-4CAA-AB9C-B462B4C24BEA}"/>
    <dgm:cxn modelId="{1B990E56-43AF-43BD-A13C-CB4503A81DDF}" type="presOf" srcId="{61102942-99D6-4B1C-AFC7-435AB656A8AB}" destId="{2452116B-BCA7-4561-918C-CC85F0834852}" srcOrd="0" destOrd="3" presId="urn:microsoft.com/office/officeart/2005/8/layout/hProcess9"/>
    <dgm:cxn modelId="{D845CC58-D9DD-4C7C-B7B5-F21B3B8A4FB8}" type="presOf" srcId="{38FA8B89-ED56-4FB6-BA2B-0F666A099384}" destId="{03B37D4B-D11F-495C-9354-11F2B3339997}" srcOrd="0" destOrd="3" presId="urn:microsoft.com/office/officeart/2005/8/layout/hProcess9"/>
    <dgm:cxn modelId="{309D737C-C941-4B8A-A151-4F19002218B5}" srcId="{601A08F2-6DC7-4F41-92D0-60FB6170FD14}" destId="{E0FEB0F5-7350-49EC-A22D-81123877B5CD}" srcOrd="0" destOrd="0" parTransId="{4CE80785-E938-4D50-A1AD-6868E514EB47}" sibTransId="{F968E808-5EBC-4663-BA22-1BA59EB413A3}"/>
    <dgm:cxn modelId="{77C6AB83-3AA3-46AC-8113-621EB902C605}" type="presOf" srcId="{601A08F2-6DC7-4F41-92D0-60FB6170FD14}" destId="{2452116B-BCA7-4561-918C-CC85F0834852}" srcOrd="0" destOrd="0" presId="urn:microsoft.com/office/officeart/2005/8/layout/hProcess9"/>
    <dgm:cxn modelId="{990A378C-A052-4741-9E3A-F881981D33CA}" srcId="{ABB3CC08-8C08-4170-BED8-DE0C35D1B220}" destId="{D1CD8CC1-46F5-4F5F-B994-CC223352057A}" srcOrd="2" destOrd="0" parTransId="{C5A33B81-DB20-4ECF-8EFE-53C96348CDDB}" sibTransId="{B8CB2317-DEC9-4EDA-BA68-A3E016A89924}"/>
    <dgm:cxn modelId="{5CBE648C-63F5-4E89-86E1-3818D70282DB}" type="presOf" srcId="{D1CD8CC1-46F5-4F5F-B994-CC223352057A}" destId="{D770000C-50FB-4A84-BF58-B1EA3A632594}" srcOrd="0" destOrd="0" presId="urn:microsoft.com/office/officeart/2005/8/layout/hProcess9"/>
    <dgm:cxn modelId="{8090B4A0-6E7B-4B9A-BEC5-71EA3215D4DC}" srcId="{D1CD8CC1-46F5-4F5F-B994-CC223352057A}" destId="{34DF2585-7BCA-4EA1-81EA-0EF5F22E18B9}" srcOrd="0" destOrd="0" parTransId="{F4F297A0-4970-485A-A336-00277E7E1FA0}" sibTransId="{750CD3A3-6A19-4217-A1D1-97394DF859BE}"/>
    <dgm:cxn modelId="{16B1D9C3-A242-48A0-945C-8FAD47FA0E3A}" type="presOf" srcId="{F0EEC0A2-05A5-425E-9136-A73EEF1E6E7E}" destId="{2452116B-BCA7-4561-918C-CC85F0834852}" srcOrd="0" destOrd="2" presId="urn:microsoft.com/office/officeart/2005/8/layout/hProcess9"/>
    <dgm:cxn modelId="{6B69F5F4-FD24-4153-B432-3AF859F794FA}" type="presOf" srcId="{34DF2585-7BCA-4EA1-81EA-0EF5F22E18B9}" destId="{D770000C-50FB-4A84-BF58-B1EA3A632594}" srcOrd="0" destOrd="1" presId="urn:microsoft.com/office/officeart/2005/8/layout/hProcess9"/>
    <dgm:cxn modelId="{6F0AC997-C18B-4B54-82E8-A993C30AFF5D}" type="presParOf" srcId="{D49A79DA-FEA1-4ED3-8CDD-D3760DEF8DD3}" destId="{E80116EB-827E-47A2-94E5-DE714714573B}" srcOrd="0" destOrd="0" presId="urn:microsoft.com/office/officeart/2005/8/layout/hProcess9"/>
    <dgm:cxn modelId="{2BA1B840-16F7-4701-B512-0442D4382FE8}" type="presParOf" srcId="{D49A79DA-FEA1-4ED3-8CDD-D3760DEF8DD3}" destId="{642CE776-4E03-4C5F-A605-9573EEFA378D}" srcOrd="1" destOrd="0" presId="urn:microsoft.com/office/officeart/2005/8/layout/hProcess9"/>
    <dgm:cxn modelId="{72CDCC42-313E-44D2-9C3B-D8F6E706F004}" type="presParOf" srcId="{642CE776-4E03-4C5F-A605-9573EEFA378D}" destId="{2452116B-BCA7-4561-918C-CC85F0834852}" srcOrd="0" destOrd="0" presId="urn:microsoft.com/office/officeart/2005/8/layout/hProcess9"/>
    <dgm:cxn modelId="{5423A204-CC57-4071-9098-9AB8FBFD6B69}" type="presParOf" srcId="{642CE776-4E03-4C5F-A605-9573EEFA378D}" destId="{4AAEDDD0-2925-4F22-9DDB-9121488AA2AC}" srcOrd="1" destOrd="0" presId="urn:microsoft.com/office/officeart/2005/8/layout/hProcess9"/>
    <dgm:cxn modelId="{A8884941-456F-4013-A58B-CF5AFF5FCE0B}" type="presParOf" srcId="{642CE776-4E03-4C5F-A605-9573EEFA378D}" destId="{03B37D4B-D11F-495C-9354-11F2B3339997}" srcOrd="2" destOrd="0" presId="urn:microsoft.com/office/officeart/2005/8/layout/hProcess9"/>
    <dgm:cxn modelId="{7B47B234-AC70-4734-B280-F274D45918CD}" type="presParOf" srcId="{642CE776-4E03-4C5F-A605-9573EEFA378D}" destId="{CE457EB7-C8FA-416A-A740-F53E73085554}" srcOrd="3" destOrd="0" presId="urn:microsoft.com/office/officeart/2005/8/layout/hProcess9"/>
    <dgm:cxn modelId="{8BCE2827-84C4-4A37-B776-59FBB4264138}" type="presParOf" srcId="{642CE776-4E03-4C5F-A605-9573EEFA378D}" destId="{D770000C-50FB-4A84-BF58-B1EA3A63259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BB3CC08-8C08-4170-BED8-DE0C35D1B220}" type="doc">
      <dgm:prSet loTypeId="urn:microsoft.com/office/officeart/2005/8/layout/hChevron3" loCatId="process" qsTypeId="urn:microsoft.com/office/officeart/2005/8/quickstyle/simple1" qsCatId="simple" csTypeId="urn:microsoft.com/office/officeart/2005/8/colors/accent1_2" csCatId="accent1" phldr="1"/>
      <dgm:spPr/>
    </dgm:pt>
    <dgm:pt modelId="{13C43078-B8BF-4F29-83C1-4F23D134659B}">
      <dgm:prSet phldr="0"/>
      <dgm:spPr/>
      <dgm:t>
        <a:bodyPr/>
        <a:lstStyle/>
        <a:p>
          <a:pPr rtl="0"/>
          <a:r>
            <a:rPr lang="es-ES" dirty="0">
              <a:latin typeface="Bookman Old Style" panose="020F0302020204030204"/>
            </a:rPr>
            <a:t>Business Strategy</a:t>
          </a:r>
        </a:p>
      </dgm:t>
    </dgm:pt>
    <dgm:pt modelId="{47976DDA-A709-4ACB-90BB-54D68826D85F}" type="parTrans" cxnId="{653CCB14-24CF-435B-989B-226770BCC549}">
      <dgm:prSet/>
      <dgm:spPr/>
      <dgm:t>
        <a:bodyPr/>
        <a:lstStyle/>
        <a:p>
          <a:endParaRPr lang="en-US"/>
        </a:p>
      </dgm:t>
    </dgm:pt>
    <dgm:pt modelId="{054F98FB-AB61-4FD5-B75C-0C25864A2146}" type="sibTrans" cxnId="{653CCB14-24CF-435B-989B-226770BCC549}">
      <dgm:prSet/>
      <dgm:spPr/>
      <dgm:t>
        <a:bodyPr/>
        <a:lstStyle/>
        <a:p>
          <a:endParaRPr lang="en-US"/>
        </a:p>
      </dgm:t>
    </dgm:pt>
    <dgm:pt modelId="{28F4162B-3F32-438A-A7C9-F89FC3BBB69A}">
      <dgm:prSet phldr="0"/>
      <dgm:spPr/>
      <dgm:t>
        <a:bodyPr/>
        <a:lstStyle/>
        <a:p>
          <a:pPr rtl="0"/>
          <a:r>
            <a:rPr lang="es-ES" dirty="0" err="1">
              <a:latin typeface="Bookman Old Style" panose="020F0302020204030204"/>
            </a:rPr>
            <a:t>Operating</a:t>
          </a:r>
          <a:r>
            <a:rPr lang="es-ES" dirty="0">
              <a:latin typeface="Bookman Old Style" panose="020F0302020204030204"/>
            </a:rPr>
            <a:t> </a:t>
          </a:r>
          <a:r>
            <a:rPr lang="es-ES" dirty="0" err="1">
              <a:latin typeface="Bookman Old Style" panose="020F0302020204030204"/>
            </a:rPr>
            <a:t>Decisions</a:t>
          </a:r>
          <a:endParaRPr lang="es-ES" dirty="0" err="1"/>
        </a:p>
      </dgm:t>
    </dgm:pt>
    <dgm:pt modelId="{3513385F-26E6-4FE1-9DF8-3DAC1D789A1D}" type="parTrans" cxnId="{B8E79E20-3512-45E2-9C22-C157F863CA59}">
      <dgm:prSet/>
      <dgm:spPr/>
      <dgm:t>
        <a:bodyPr/>
        <a:lstStyle/>
        <a:p>
          <a:endParaRPr lang="en-US"/>
        </a:p>
      </dgm:t>
    </dgm:pt>
    <dgm:pt modelId="{1A807820-262C-42EC-AD0C-D611064CDB15}" type="sibTrans" cxnId="{B8E79E20-3512-45E2-9C22-C157F863CA59}">
      <dgm:prSet/>
      <dgm:spPr/>
      <dgm:t>
        <a:bodyPr/>
        <a:lstStyle/>
        <a:p>
          <a:endParaRPr lang="en-US"/>
        </a:p>
      </dgm:t>
    </dgm:pt>
    <dgm:pt modelId="{61D14355-7001-48B9-9996-54A6645A9E8A}">
      <dgm:prSet phldr="0"/>
      <dgm:spPr/>
      <dgm:t>
        <a:bodyPr/>
        <a:lstStyle/>
        <a:p>
          <a:r>
            <a:rPr lang="es-ES" dirty="0">
              <a:latin typeface="Bookman Old Style" panose="020F0302020204030204"/>
            </a:rPr>
            <a:t>Transactions</a:t>
          </a:r>
        </a:p>
      </dgm:t>
    </dgm:pt>
    <dgm:pt modelId="{4C618949-2650-431C-B648-53BDD999E70D}" type="parTrans" cxnId="{3ADBF6FD-0BF9-441D-A20A-996B68D5AC3D}">
      <dgm:prSet/>
      <dgm:spPr/>
      <dgm:t>
        <a:bodyPr/>
        <a:lstStyle/>
        <a:p>
          <a:endParaRPr lang="en-US"/>
        </a:p>
      </dgm:t>
    </dgm:pt>
    <dgm:pt modelId="{F77F9CDF-1F97-42F3-8649-4EEC4EE69929}" type="sibTrans" cxnId="{3ADBF6FD-0BF9-441D-A20A-996B68D5AC3D}">
      <dgm:prSet/>
      <dgm:spPr/>
      <dgm:t>
        <a:bodyPr/>
        <a:lstStyle/>
        <a:p>
          <a:endParaRPr lang="en-US"/>
        </a:p>
      </dgm:t>
    </dgm:pt>
    <dgm:pt modelId="{0DA38835-4BC1-4BBC-A891-C1999590ED81}">
      <dgm:prSet phldr="0"/>
      <dgm:spPr/>
      <dgm:t>
        <a:bodyPr/>
        <a:lstStyle/>
        <a:p>
          <a:pPr rtl="0"/>
          <a:r>
            <a:rPr lang="es-ES" dirty="0" err="1">
              <a:latin typeface="Bookman Old Style" panose="020F0302020204030204"/>
            </a:rPr>
            <a:t>Financial</a:t>
          </a:r>
          <a:r>
            <a:rPr lang="es-ES" dirty="0">
              <a:latin typeface="Bookman Old Style" panose="020F0302020204030204"/>
            </a:rPr>
            <a:t> </a:t>
          </a:r>
          <a:r>
            <a:rPr lang="es-ES" dirty="0" err="1">
              <a:latin typeface="Bookman Old Style" panose="020F0302020204030204"/>
            </a:rPr>
            <a:t>Statements</a:t>
          </a:r>
        </a:p>
      </dgm:t>
    </dgm:pt>
    <dgm:pt modelId="{BA05AE3C-413A-45F9-9A4D-952A8C9E71E9}" type="parTrans" cxnId="{58E36828-C826-426E-A25B-3F52642CD342}">
      <dgm:prSet/>
      <dgm:spPr/>
      <dgm:t>
        <a:bodyPr/>
        <a:lstStyle/>
        <a:p>
          <a:endParaRPr lang="en-US"/>
        </a:p>
      </dgm:t>
    </dgm:pt>
    <dgm:pt modelId="{1BF0987F-3338-4636-9924-C956B695C80D}" type="sibTrans" cxnId="{58E36828-C826-426E-A25B-3F52642CD342}">
      <dgm:prSet/>
      <dgm:spPr/>
      <dgm:t>
        <a:bodyPr/>
        <a:lstStyle/>
        <a:p>
          <a:endParaRPr lang="en-US"/>
        </a:p>
      </dgm:t>
    </dgm:pt>
    <dgm:pt modelId="{9BDC7B45-57B5-4ACE-9C88-CBE57ACFC24A}">
      <dgm:prSet phldr="0"/>
      <dgm:spPr/>
      <dgm:t>
        <a:bodyPr/>
        <a:lstStyle/>
        <a:p>
          <a:pPr rtl="0"/>
          <a:r>
            <a:rPr lang="es-ES" dirty="0" err="1">
              <a:latin typeface="Bookman Old Style" panose="020F0302020204030204"/>
            </a:rPr>
            <a:t>Product</a:t>
          </a:r>
          <a:r>
            <a:rPr lang="es-ES" dirty="0">
              <a:latin typeface="Bookman Old Style" panose="020F0302020204030204"/>
            </a:rPr>
            <a:t> differentiation</a:t>
          </a:r>
        </a:p>
      </dgm:t>
    </dgm:pt>
    <dgm:pt modelId="{6517680C-4C82-4830-B1C2-33E4310D4F6C}" type="parTrans" cxnId="{52E6BA7B-40DE-4A16-96ED-DB58812D1C77}">
      <dgm:prSet/>
      <dgm:spPr/>
      <dgm:t>
        <a:bodyPr/>
        <a:lstStyle/>
        <a:p>
          <a:endParaRPr lang="en-US"/>
        </a:p>
      </dgm:t>
    </dgm:pt>
    <dgm:pt modelId="{3567D9B6-42E6-4469-AB19-B67445F82F40}" type="sibTrans" cxnId="{52E6BA7B-40DE-4A16-96ED-DB58812D1C77}">
      <dgm:prSet/>
      <dgm:spPr/>
      <dgm:t>
        <a:bodyPr/>
        <a:lstStyle/>
        <a:p>
          <a:endParaRPr lang="en-US"/>
        </a:p>
      </dgm:t>
    </dgm:pt>
    <dgm:pt modelId="{4FC70327-1BAD-440B-A885-C18D5FA2FE3A}">
      <dgm:prSet phldr="0"/>
      <dgm:spPr/>
      <dgm:t>
        <a:bodyPr/>
        <a:lstStyle/>
        <a:p>
          <a:pPr rtl="0"/>
          <a:r>
            <a:rPr lang="es-ES" dirty="0" err="1">
              <a:latin typeface="Bookman Old Style" panose="020F0302020204030204"/>
            </a:rPr>
            <a:t>Cost</a:t>
          </a:r>
          <a:r>
            <a:rPr lang="es-ES" dirty="0">
              <a:latin typeface="Bookman Old Style" panose="020F0302020204030204"/>
            </a:rPr>
            <a:t> differentiation</a:t>
          </a:r>
        </a:p>
      </dgm:t>
    </dgm:pt>
    <dgm:pt modelId="{0FE6E848-2371-4DB0-B6B0-107FFF776A83}" type="parTrans" cxnId="{677EAEB9-D9A7-4A36-83CD-766EB048338D}">
      <dgm:prSet/>
      <dgm:spPr/>
      <dgm:t>
        <a:bodyPr/>
        <a:lstStyle/>
        <a:p>
          <a:endParaRPr lang="en-US"/>
        </a:p>
      </dgm:t>
    </dgm:pt>
    <dgm:pt modelId="{536D7D51-5B54-4118-94DB-2C8800063B4A}" type="sibTrans" cxnId="{677EAEB9-D9A7-4A36-83CD-766EB048338D}">
      <dgm:prSet/>
      <dgm:spPr/>
      <dgm:t>
        <a:bodyPr/>
        <a:lstStyle/>
        <a:p>
          <a:endParaRPr lang="en-US"/>
        </a:p>
      </dgm:t>
    </dgm:pt>
    <dgm:pt modelId="{864A9955-AEF1-4495-A366-CB4BB2885850}" type="pres">
      <dgm:prSet presAssocID="{ABB3CC08-8C08-4170-BED8-DE0C35D1B220}" presName="Name0" presStyleCnt="0">
        <dgm:presLayoutVars>
          <dgm:dir/>
          <dgm:resizeHandles val="exact"/>
        </dgm:presLayoutVars>
      </dgm:prSet>
      <dgm:spPr/>
    </dgm:pt>
    <dgm:pt modelId="{ADCA52B8-7F2D-4E81-88D2-F5982DBA4357}" type="pres">
      <dgm:prSet presAssocID="{13C43078-B8BF-4F29-83C1-4F23D134659B}" presName="parAndChTx" presStyleLbl="node1" presStyleIdx="0" presStyleCnt="4">
        <dgm:presLayoutVars>
          <dgm:bulletEnabled val="1"/>
        </dgm:presLayoutVars>
      </dgm:prSet>
      <dgm:spPr/>
    </dgm:pt>
    <dgm:pt modelId="{9D19D7ED-7726-4C69-A22B-19BACBCEFA31}" type="pres">
      <dgm:prSet presAssocID="{054F98FB-AB61-4FD5-B75C-0C25864A2146}" presName="parAndChSpace" presStyleCnt="0"/>
      <dgm:spPr/>
    </dgm:pt>
    <dgm:pt modelId="{2B1C6EBB-DDE7-4587-A325-7C1B62520E1E}" type="pres">
      <dgm:prSet presAssocID="{28F4162B-3F32-438A-A7C9-F89FC3BBB69A}" presName="parAndChTx" presStyleLbl="node1" presStyleIdx="1" presStyleCnt="4">
        <dgm:presLayoutVars>
          <dgm:bulletEnabled val="1"/>
        </dgm:presLayoutVars>
      </dgm:prSet>
      <dgm:spPr/>
    </dgm:pt>
    <dgm:pt modelId="{A27DD083-B506-4BD8-8D02-4E36126B688E}" type="pres">
      <dgm:prSet presAssocID="{1A807820-262C-42EC-AD0C-D611064CDB15}" presName="parAndChSpace" presStyleCnt="0"/>
      <dgm:spPr/>
    </dgm:pt>
    <dgm:pt modelId="{8CE99776-DA66-4843-9E53-D29A32202AEB}" type="pres">
      <dgm:prSet presAssocID="{61D14355-7001-48B9-9996-54A6645A9E8A}" presName="parAndChTx" presStyleLbl="node1" presStyleIdx="2" presStyleCnt="4">
        <dgm:presLayoutVars>
          <dgm:bulletEnabled val="1"/>
        </dgm:presLayoutVars>
      </dgm:prSet>
      <dgm:spPr/>
    </dgm:pt>
    <dgm:pt modelId="{9A0D2826-158C-41DF-A5B0-97D6F214DB01}" type="pres">
      <dgm:prSet presAssocID="{F77F9CDF-1F97-42F3-8649-4EEC4EE69929}" presName="parAndChSpace" presStyleCnt="0"/>
      <dgm:spPr/>
    </dgm:pt>
    <dgm:pt modelId="{7EB0E8FB-C302-49C5-854A-0F9CB3155DF4}" type="pres">
      <dgm:prSet presAssocID="{0DA38835-4BC1-4BBC-A891-C1999590ED81}" presName="parAndChTx" presStyleLbl="node1" presStyleIdx="3" presStyleCnt="4">
        <dgm:presLayoutVars>
          <dgm:bulletEnabled val="1"/>
        </dgm:presLayoutVars>
      </dgm:prSet>
      <dgm:spPr/>
    </dgm:pt>
  </dgm:ptLst>
  <dgm:cxnLst>
    <dgm:cxn modelId="{D7EF3810-FD4A-4B02-8BEF-BFB36E3063CF}" type="presOf" srcId="{ABB3CC08-8C08-4170-BED8-DE0C35D1B220}" destId="{864A9955-AEF1-4495-A366-CB4BB2885850}" srcOrd="0" destOrd="0" presId="urn:microsoft.com/office/officeart/2005/8/layout/hChevron3"/>
    <dgm:cxn modelId="{653CCB14-24CF-435B-989B-226770BCC549}" srcId="{ABB3CC08-8C08-4170-BED8-DE0C35D1B220}" destId="{13C43078-B8BF-4F29-83C1-4F23D134659B}" srcOrd="0" destOrd="0" parTransId="{47976DDA-A709-4ACB-90BB-54D68826D85F}" sibTransId="{054F98FB-AB61-4FD5-B75C-0C25864A2146}"/>
    <dgm:cxn modelId="{B8E79E20-3512-45E2-9C22-C157F863CA59}" srcId="{ABB3CC08-8C08-4170-BED8-DE0C35D1B220}" destId="{28F4162B-3F32-438A-A7C9-F89FC3BBB69A}" srcOrd="1" destOrd="0" parTransId="{3513385F-26E6-4FE1-9DF8-3DAC1D789A1D}" sibTransId="{1A807820-262C-42EC-AD0C-D611064CDB15}"/>
    <dgm:cxn modelId="{58E36828-C826-426E-A25B-3F52642CD342}" srcId="{ABB3CC08-8C08-4170-BED8-DE0C35D1B220}" destId="{0DA38835-4BC1-4BBC-A891-C1999590ED81}" srcOrd="3" destOrd="0" parTransId="{BA05AE3C-413A-45F9-9A4D-952A8C9E71E9}" sibTransId="{1BF0987F-3338-4636-9924-C956B695C80D}"/>
    <dgm:cxn modelId="{5590B264-2538-4CEA-8ABF-FFC1D0776C63}" type="presOf" srcId="{9BDC7B45-57B5-4ACE-9C88-CBE57ACFC24A}" destId="{ADCA52B8-7F2D-4E81-88D2-F5982DBA4357}" srcOrd="0" destOrd="1" presId="urn:microsoft.com/office/officeart/2005/8/layout/hChevron3"/>
    <dgm:cxn modelId="{6902E76E-B673-4BF8-9D8A-6BF8732F1AA7}" type="presOf" srcId="{61D14355-7001-48B9-9996-54A6645A9E8A}" destId="{8CE99776-DA66-4843-9E53-D29A32202AEB}" srcOrd="0" destOrd="0" presId="urn:microsoft.com/office/officeart/2005/8/layout/hChevron3"/>
    <dgm:cxn modelId="{C7D27E77-98FF-4098-A01B-F276133FD179}" type="presOf" srcId="{0DA38835-4BC1-4BBC-A891-C1999590ED81}" destId="{7EB0E8FB-C302-49C5-854A-0F9CB3155DF4}" srcOrd="0" destOrd="0" presId="urn:microsoft.com/office/officeart/2005/8/layout/hChevron3"/>
    <dgm:cxn modelId="{52E6BA7B-40DE-4A16-96ED-DB58812D1C77}" srcId="{13C43078-B8BF-4F29-83C1-4F23D134659B}" destId="{9BDC7B45-57B5-4ACE-9C88-CBE57ACFC24A}" srcOrd="0" destOrd="0" parTransId="{6517680C-4C82-4830-B1C2-33E4310D4F6C}" sibTransId="{3567D9B6-42E6-4469-AB19-B67445F82F40}"/>
    <dgm:cxn modelId="{71694A9D-B9C3-4642-ADDD-DF853EDA998C}" type="presOf" srcId="{28F4162B-3F32-438A-A7C9-F89FC3BBB69A}" destId="{2B1C6EBB-DDE7-4587-A325-7C1B62520E1E}" srcOrd="0" destOrd="0" presId="urn:microsoft.com/office/officeart/2005/8/layout/hChevron3"/>
    <dgm:cxn modelId="{677EAEB9-D9A7-4A36-83CD-766EB048338D}" srcId="{13C43078-B8BF-4F29-83C1-4F23D134659B}" destId="{4FC70327-1BAD-440B-A885-C18D5FA2FE3A}" srcOrd="1" destOrd="0" parTransId="{0FE6E848-2371-4DB0-B6B0-107FFF776A83}" sibTransId="{536D7D51-5B54-4118-94DB-2C8800063B4A}"/>
    <dgm:cxn modelId="{504B08C9-9B2A-4682-ACCF-EAF00B44A078}" type="presOf" srcId="{4FC70327-1BAD-440B-A885-C18D5FA2FE3A}" destId="{ADCA52B8-7F2D-4E81-88D2-F5982DBA4357}" srcOrd="0" destOrd="2" presId="urn:microsoft.com/office/officeart/2005/8/layout/hChevron3"/>
    <dgm:cxn modelId="{6D898EE2-58E2-4683-A2D9-217D865AD88B}" type="presOf" srcId="{13C43078-B8BF-4F29-83C1-4F23D134659B}" destId="{ADCA52B8-7F2D-4E81-88D2-F5982DBA4357}" srcOrd="0" destOrd="0" presId="urn:microsoft.com/office/officeart/2005/8/layout/hChevron3"/>
    <dgm:cxn modelId="{3ADBF6FD-0BF9-441D-A20A-996B68D5AC3D}" srcId="{ABB3CC08-8C08-4170-BED8-DE0C35D1B220}" destId="{61D14355-7001-48B9-9996-54A6645A9E8A}" srcOrd="2" destOrd="0" parTransId="{4C618949-2650-431C-B648-53BDD999E70D}" sibTransId="{F77F9CDF-1F97-42F3-8649-4EEC4EE69929}"/>
    <dgm:cxn modelId="{B06717E6-C1BC-4B55-9109-8C870F54E5CA}" type="presParOf" srcId="{864A9955-AEF1-4495-A366-CB4BB2885850}" destId="{ADCA52B8-7F2D-4E81-88D2-F5982DBA4357}" srcOrd="0" destOrd="0" presId="urn:microsoft.com/office/officeart/2005/8/layout/hChevron3"/>
    <dgm:cxn modelId="{BF7CFF15-7696-4210-8761-E64547E342B5}" type="presParOf" srcId="{864A9955-AEF1-4495-A366-CB4BB2885850}" destId="{9D19D7ED-7726-4C69-A22B-19BACBCEFA31}" srcOrd="1" destOrd="0" presId="urn:microsoft.com/office/officeart/2005/8/layout/hChevron3"/>
    <dgm:cxn modelId="{D9E0FC5F-DD7F-420A-8288-A41C684243A6}" type="presParOf" srcId="{864A9955-AEF1-4495-A366-CB4BB2885850}" destId="{2B1C6EBB-DDE7-4587-A325-7C1B62520E1E}" srcOrd="2" destOrd="0" presId="urn:microsoft.com/office/officeart/2005/8/layout/hChevron3"/>
    <dgm:cxn modelId="{9B2D9386-956E-4BED-B955-BF8B2AAE5739}" type="presParOf" srcId="{864A9955-AEF1-4495-A366-CB4BB2885850}" destId="{A27DD083-B506-4BD8-8D02-4E36126B688E}" srcOrd="3" destOrd="0" presId="urn:microsoft.com/office/officeart/2005/8/layout/hChevron3"/>
    <dgm:cxn modelId="{30158107-46E3-413C-958B-5858050998BB}" type="presParOf" srcId="{864A9955-AEF1-4495-A366-CB4BB2885850}" destId="{8CE99776-DA66-4843-9E53-D29A32202AEB}" srcOrd="4" destOrd="0" presId="urn:microsoft.com/office/officeart/2005/8/layout/hChevron3"/>
    <dgm:cxn modelId="{3ECF2606-AB92-42C0-BCD7-9814601ED257}" type="presParOf" srcId="{864A9955-AEF1-4495-A366-CB4BB2885850}" destId="{9A0D2826-158C-41DF-A5B0-97D6F214DB01}" srcOrd="5" destOrd="0" presId="urn:microsoft.com/office/officeart/2005/8/layout/hChevron3"/>
    <dgm:cxn modelId="{FEF0B0AA-D431-4246-B7C5-C445B16E40B7}" type="presParOf" srcId="{864A9955-AEF1-4495-A366-CB4BB2885850}" destId="{7EB0E8FB-C302-49C5-854A-0F9CB3155DF4}"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731F87-1872-43D6-846C-2EC5753E9AD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FD910C4-AE4C-41E0-990A-F4B734EB8A9B}">
      <dgm:prSet/>
      <dgm:spPr/>
      <dgm:t>
        <a:bodyPr/>
        <a:lstStyle/>
        <a:p>
          <a:r>
            <a:rPr lang="en-US"/>
            <a:t>Industry: </a:t>
          </a:r>
        </a:p>
      </dgm:t>
    </dgm:pt>
    <dgm:pt modelId="{90444B69-8CA4-403A-A9E4-AF2A9FC4C603}" type="parTrans" cxnId="{4294D284-68A1-4ADB-ACFC-4455FDE58E2B}">
      <dgm:prSet/>
      <dgm:spPr/>
      <dgm:t>
        <a:bodyPr/>
        <a:lstStyle/>
        <a:p>
          <a:endParaRPr lang="en-US"/>
        </a:p>
      </dgm:t>
    </dgm:pt>
    <dgm:pt modelId="{7112AE33-E6A3-4208-A672-29EF865946A2}" type="sibTrans" cxnId="{4294D284-68A1-4ADB-ACFC-4455FDE58E2B}">
      <dgm:prSet/>
      <dgm:spPr/>
      <dgm:t>
        <a:bodyPr/>
        <a:lstStyle/>
        <a:p>
          <a:endParaRPr lang="en-US"/>
        </a:p>
      </dgm:t>
    </dgm:pt>
    <dgm:pt modelId="{2A0E5333-1977-43F0-83EC-C14A1FF4C0C1}">
      <dgm:prSet/>
      <dgm:spPr/>
      <dgm:t>
        <a:bodyPr/>
        <a:lstStyle/>
        <a:p>
          <a:r>
            <a:rPr lang="en-US" dirty="0"/>
            <a:t>Automobile manufacturer and car manufacturer in Europe.</a:t>
          </a:r>
        </a:p>
      </dgm:t>
    </dgm:pt>
    <dgm:pt modelId="{56E0B27C-8B2A-404F-9708-78516DD8A5AD}" type="parTrans" cxnId="{0A272FF8-C18A-4951-A239-2E87399422A9}">
      <dgm:prSet/>
      <dgm:spPr/>
      <dgm:t>
        <a:bodyPr/>
        <a:lstStyle/>
        <a:p>
          <a:endParaRPr lang="en-US"/>
        </a:p>
      </dgm:t>
    </dgm:pt>
    <dgm:pt modelId="{E1433B39-262B-4DBF-9B55-E96EA531DAF7}" type="sibTrans" cxnId="{0A272FF8-C18A-4951-A239-2E87399422A9}">
      <dgm:prSet/>
      <dgm:spPr/>
      <dgm:t>
        <a:bodyPr/>
        <a:lstStyle/>
        <a:p>
          <a:endParaRPr lang="en-US"/>
        </a:p>
      </dgm:t>
    </dgm:pt>
    <dgm:pt modelId="{43F2F072-E508-44DC-9295-B1898ADD84A5}">
      <dgm:prSet/>
      <dgm:spPr/>
      <dgm:t>
        <a:bodyPr/>
        <a:lstStyle/>
        <a:p>
          <a:r>
            <a:rPr lang="en-US"/>
            <a:t>Products:</a:t>
          </a:r>
        </a:p>
      </dgm:t>
    </dgm:pt>
    <dgm:pt modelId="{40766B8B-7B75-4B85-988D-6E0A16943D51}" type="parTrans" cxnId="{D40483C4-B4F0-451F-A40B-D0A3A4B3347F}">
      <dgm:prSet/>
      <dgm:spPr/>
      <dgm:t>
        <a:bodyPr/>
        <a:lstStyle/>
        <a:p>
          <a:endParaRPr lang="en-US"/>
        </a:p>
      </dgm:t>
    </dgm:pt>
    <dgm:pt modelId="{637987C2-3E50-47A4-B805-79A589C1EF69}" type="sibTrans" cxnId="{D40483C4-B4F0-451F-A40B-D0A3A4B3347F}">
      <dgm:prSet/>
      <dgm:spPr/>
      <dgm:t>
        <a:bodyPr/>
        <a:lstStyle/>
        <a:p>
          <a:endParaRPr lang="en-US"/>
        </a:p>
      </dgm:t>
    </dgm:pt>
    <dgm:pt modelId="{0827D2FF-468D-4DE6-875D-2F8A46AFEDC7}">
      <dgm:prSet/>
      <dgm:spPr/>
      <dgm:t>
        <a:bodyPr/>
        <a:lstStyle/>
        <a:p>
          <a:r>
            <a:rPr lang="en-US"/>
            <a:t>The group develops vehicles, vehicle software, passenger cars, light commercial vehicle, truck, buses and motorcycles. </a:t>
          </a:r>
        </a:p>
      </dgm:t>
    </dgm:pt>
    <dgm:pt modelId="{774375AE-E58E-40EC-A0E2-A3F976B260C0}" type="parTrans" cxnId="{A98D6C4A-8B4C-45B6-BE3B-A08E20D02328}">
      <dgm:prSet/>
      <dgm:spPr/>
      <dgm:t>
        <a:bodyPr/>
        <a:lstStyle/>
        <a:p>
          <a:endParaRPr lang="en-US"/>
        </a:p>
      </dgm:t>
    </dgm:pt>
    <dgm:pt modelId="{E3BD1C2F-BEE8-4F4B-9CDF-0B84756AC5FB}" type="sibTrans" cxnId="{A98D6C4A-8B4C-45B6-BE3B-A08E20D02328}">
      <dgm:prSet/>
      <dgm:spPr/>
      <dgm:t>
        <a:bodyPr/>
        <a:lstStyle/>
        <a:p>
          <a:endParaRPr lang="en-US"/>
        </a:p>
      </dgm:t>
    </dgm:pt>
    <dgm:pt modelId="{90322D99-8D3C-4140-A269-EAA9CE213E74}">
      <dgm:prSet/>
      <dgm:spPr/>
      <dgm:t>
        <a:bodyPr/>
        <a:lstStyle/>
        <a:p>
          <a:r>
            <a:rPr lang="en-US" dirty="0"/>
            <a:t>It also offers dealer and customer financing, leasing, banking and insurance, and fleet management services. (…)</a:t>
          </a:r>
        </a:p>
      </dgm:t>
    </dgm:pt>
    <dgm:pt modelId="{88798B15-13B2-4AB2-B583-40A249C41864}" type="parTrans" cxnId="{5E6B7DED-64DA-4DA9-B0CC-789FADCA2086}">
      <dgm:prSet/>
      <dgm:spPr/>
      <dgm:t>
        <a:bodyPr/>
        <a:lstStyle/>
        <a:p>
          <a:endParaRPr lang="en-US"/>
        </a:p>
      </dgm:t>
    </dgm:pt>
    <dgm:pt modelId="{FCA6611A-C65D-487A-A88D-C780A31A09F5}" type="sibTrans" cxnId="{5E6B7DED-64DA-4DA9-B0CC-789FADCA2086}">
      <dgm:prSet/>
      <dgm:spPr/>
      <dgm:t>
        <a:bodyPr/>
        <a:lstStyle/>
        <a:p>
          <a:endParaRPr lang="en-US"/>
        </a:p>
      </dgm:t>
    </dgm:pt>
    <dgm:pt modelId="{9B38A6DB-3F3E-42F9-962B-3050D408B2FA}">
      <dgm:prSet/>
      <dgm:spPr/>
      <dgm:t>
        <a:bodyPr/>
        <a:lstStyle/>
        <a:p>
          <a:r>
            <a:rPr lang="en-US"/>
            <a:t>Brands:</a:t>
          </a:r>
        </a:p>
      </dgm:t>
    </dgm:pt>
    <dgm:pt modelId="{870E507E-3689-400A-A66C-0E4B272974DC}" type="parTrans" cxnId="{1515B76F-6C4C-4424-B1DF-1493868A838A}">
      <dgm:prSet/>
      <dgm:spPr/>
      <dgm:t>
        <a:bodyPr/>
        <a:lstStyle/>
        <a:p>
          <a:endParaRPr lang="en-US"/>
        </a:p>
      </dgm:t>
    </dgm:pt>
    <dgm:pt modelId="{0AE92C05-8E91-42DC-97B3-ED84A4CCDA10}" type="sibTrans" cxnId="{1515B76F-6C4C-4424-B1DF-1493868A838A}">
      <dgm:prSet/>
      <dgm:spPr/>
      <dgm:t>
        <a:bodyPr/>
        <a:lstStyle/>
        <a:p>
          <a:endParaRPr lang="en-US"/>
        </a:p>
      </dgm:t>
    </dgm:pt>
    <dgm:pt modelId="{B7DF8F3A-3CC1-43F8-9BEF-FFC2616153CA}">
      <dgm:prSet/>
      <dgm:spPr/>
      <dgm:t>
        <a:bodyPr/>
        <a:lstStyle/>
        <a:p>
          <a:r>
            <a:rPr lang="en-US"/>
            <a:t>It markets its vehicles under multiple brand names, including Audi, SEAT, Skoda, Bentley, Bugatti, Porsche, Ducati, Volkswagen Commercial Vehicles, Scania, and Cupra. </a:t>
          </a:r>
        </a:p>
      </dgm:t>
    </dgm:pt>
    <dgm:pt modelId="{2866D5FB-0DC2-48E2-8F3B-227E3E9EE163}" type="parTrans" cxnId="{E756B77C-098E-4743-892D-692F79298371}">
      <dgm:prSet/>
      <dgm:spPr/>
      <dgm:t>
        <a:bodyPr/>
        <a:lstStyle/>
        <a:p>
          <a:endParaRPr lang="en-US"/>
        </a:p>
      </dgm:t>
    </dgm:pt>
    <dgm:pt modelId="{6D01DC5B-E697-45C1-9F55-FC53EDB72470}" type="sibTrans" cxnId="{E756B77C-098E-4743-892D-692F79298371}">
      <dgm:prSet/>
      <dgm:spPr/>
      <dgm:t>
        <a:bodyPr/>
        <a:lstStyle/>
        <a:p>
          <a:endParaRPr lang="en-US"/>
        </a:p>
      </dgm:t>
    </dgm:pt>
    <dgm:pt modelId="{4AFEBEC6-536B-47C0-96D7-44877A8498AC}">
      <dgm:prSet/>
      <dgm:spPr/>
      <dgm:t>
        <a:bodyPr/>
        <a:lstStyle/>
        <a:p>
          <a:r>
            <a:rPr lang="en-US" dirty="0"/>
            <a:t>Location:</a:t>
          </a:r>
        </a:p>
      </dgm:t>
    </dgm:pt>
    <dgm:pt modelId="{081CB469-005F-4EAD-9759-01D1CB2423A1}" type="parTrans" cxnId="{00D60D02-72F5-496E-9E07-8801888AD6D4}">
      <dgm:prSet/>
      <dgm:spPr/>
      <dgm:t>
        <a:bodyPr/>
        <a:lstStyle/>
        <a:p>
          <a:endParaRPr lang="en-US"/>
        </a:p>
      </dgm:t>
    </dgm:pt>
    <dgm:pt modelId="{0DFB6899-2E48-4185-935F-98EFD9070D08}" type="sibTrans" cxnId="{00D60D02-72F5-496E-9E07-8801888AD6D4}">
      <dgm:prSet/>
      <dgm:spPr/>
      <dgm:t>
        <a:bodyPr/>
        <a:lstStyle/>
        <a:p>
          <a:endParaRPr lang="en-US"/>
        </a:p>
      </dgm:t>
    </dgm:pt>
    <dgm:pt modelId="{CCEA0795-1043-47F5-8C5B-070577756BB3}">
      <dgm:prSet/>
      <dgm:spPr/>
      <dgm:t>
        <a:bodyPr/>
        <a:lstStyle/>
        <a:p>
          <a:r>
            <a:rPr lang="en-US"/>
            <a:t> </a:t>
          </a:r>
          <a:r>
            <a:rPr lang="en-US" dirty="0"/>
            <a:t>It has manufacturing facilities in Salzgitter, Germany and China. Volkswagen has business presence the Americas, Europe, Asia-Pacific and the Middle East. The company is headquartered in Wolfsburg, Germany.</a:t>
          </a:r>
          <a:br>
            <a:rPr lang="en-US" dirty="0"/>
          </a:br>
          <a:endParaRPr lang="en-US" dirty="0"/>
        </a:p>
      </dgm:t>
    </dgm:pt>
    <dgm:pt modelId="{9C5A85E3-4057-4BB9-AB49-89FE32D1F723}" type="parTrans" cxnId="{E2DC90FB-88AB-4F07-A850-1C433B3844D8}">
      <dgm:prSet/>
      <dgm:spPr/>
      <dgm:t>
        <a:bodyPr/>
        <a:lstStyle/>
        <a:p>
          <a:endParaRPr lang="en-US"/>
        </a:p>
      </dgm:t>
    </dgm:pt>
    <dgm:pt modelId="{AD93E66A-B069-41C2-9A1E-F13B9B6B4698}" type="sibTrans" cxnId="{E2DC90FB-88AB-4F07-A850-1C433B3844D8}">
      <dgm:prSet/>
      <dgm:spPr/>
      <dgm:t>
        <a:bodyPr/>
        <a:lstStyle/>
        <a:p>
          <a:endParaRPr lang="en-US"/>
        </a:p>
      </dgm:t>
    </dgm:pt>
    <dgm:pt modelId="{A943D391-2730-46D2-A938-058D9397F399}" type="pres">
      <dgm:prSet presAssocID="{F6731F87-1872-43D6-846C-2EC5753E9AD5}" presName="linear" presStyleCnt="0">
        <dgm:presLayoutVars>
          <dgm:animLvl val="lvl"/>
          <dgm:resizeHandles val="exact"/>
        </dgm:presLayoutVars>
      </dgm:prSet>
      <dgm:spPr/>
    </dgm:pt>
    <dgm:pt modelId="{0482C0A2-DEF4-4893-97BF-0AA0E06AF8B5}" type="pres">
      <dgm:prSet presAssocID="{5FD910C4-AE4C-41E0-990A-F4B734EB8A9B}" presName="parentText" presStyleLbl="node1" presStyleIdx="0" presStyleCnt="4" custLinFactNeighborX="-4851" custLinFactNeighborY="439">
        <dgm:presLayoutVars>
          <dgm:chMax val="0"/>
          <dgm:bulletEnabled val="1"/>
        </dgm:presLayoutVars>
      </dgm:prSet>
      <dgm:spPr/>
    </dgm:pt>
    <dgm:pt modelId="{9FC87E7D-FCFB-4D99-8F95-2602371AE103}" type="pres">
      <dgm:prSet presAssocID="{5FD910C4-AE4C-41E0-990A-F4B734EB8A9B}" presName="childText" presStyleLbl="revTx" presStyleIdx="0" presStyleCnt="4">
        <dgm:presLayoutVars>
          <dgm:bulletEnabled val="1"/>
        </dgm:presLayoutVars>
      </dgm:prSet>
      <dgm:spPr/>
    </dgm:pt>
    <dgm:pt modelId="{B0CCDF89-E1D7-4ADD-AA52-DBDDC6E1AFC3}" type="pres">
      <dgm:prSet presAssocID="{43F2F072-E508-44DC-9295-B1898ADD84A5}" presName="parentText" presStyleLbl="node1" presStyleIdx="1" presStyleCnt="4">
        <dgm:presLayoutVars>
          <dgm:chMax val="0"/>
          <dgm:bulletEnabled val="1"/>
        </dgm:presLayoutVars>
      </dgm:prSet>
      <dgm:spPr/>
    </dgm:pt>
    <dgm:pt modelId="{7857CA22-E492-4D6C-A5DE-A966514B43E6}" type="pres">
      <dgm:prSet presAssocID="{43F2F072-E508-44DC-9295-B1898ADD84A5}" presName="childText" presStyleLbl="revTx" presStyleIdx="1" presStyleCnt="4">
        <dgm:presLayoutVars>
          <dgm:bulletEnabled val="1"/>
        </dgm:presLayoutVars>
      </dgm:prSet>
      <dgm:spPr/>
    </dgm:pt>
    <dgm:pt modelId="{86B6DAFC-378B-4E18-AF84-64723373125E}" type="pres">
      <dgm:prSet presAssocID="{9B38A6DB-3F3E-42F9-962B-3050D408B2FA}" presName="parentText" presStyleLbl="node1" presStyleIdx="2" presStyleCnt="4">
        <dgm:presLayoutVars>
          <dgm:chMax val="0"/>
          <dgm:bulletEnabled val="1"/>
        </dgm:presLayoutVars>
      </dgm:prSet>
      <dgm:spPr/>
    </dgm:pt>
    <dgm:pt modelId="{3F0D0AF8-E996-455C-8A2A-3D861C7164B1}" type="pres">
      <dgm:prSet presAssocID="{9B38A6DB-3F3E-42F9-962B-3050D408B2FA}" presName="childText" presStyleLbl="revTx" presStyleIdx="2" presStyleCnt="4">
        <dgm:presLayoutVars>
          <dgm:bulletEnabled val="1"/>
        </dgm:presLayoutVars>
      </dgm:prSet>
      <dgm:spPr/>
    </dgm:pt>
    <dgm:pt modelId="{118E80A4-CF4C-4A7D-9FD8-EFF066940A69}" type="pres">
      <dgm:prSet presAssocID="{4AFEBEC6-536B-47C0-96D7-44877A8498AC}" presName="parentText" presStyleLbl="node1" presStyleIdx="3" presStyleCnt="4">
        <dgm:presLayoutVars>
          <dgm:chMax val="0"/>
          <dgm:bulletEnabled val="1"/>
        </dgm:presLayoutVars>
      </dgm:prSet>
      <dgm:spPr/>
    </dgm:pt>
    <dgm:pt modelId="{C04805A0-16B8-4132-9C19-1CAD91314E71}" type="pres">
      <dgm:prSet presAssocID="{4AFEBEC6-536B-47C0-96D7-44877A8498AC}" presName="childText" presStyleLbl="revTx" presStyleIdx="3" presStyleCnt="4">
        <dgm:presLayoutVars>
          <dgm:bulletEnabled val="1"/>
        </dgm:presLayoutVars>
      </dgm:prSet>
      <dgm:spPr/>
    </dgm:pt>
  </dgm:ptLst>
  <dgm:cxnLst>
    <dgm:cxn modelId="{00D60D02-72F5-496E-9E07-8801888AD6D4}" srcId="{F6731F87-1872-43D6-846C-2EC5753E9AD5}" destId="{4AFEBEC6-536B-47C0-96D7-44877A8498AC}" srcOrd="3" destOrd="0" parTransId="{081CB469-005F-4EAD-9759-01D1CB2423A1}" sibTransId="{0DFB6899-2E48-4185-935F-98EFD9070D08}"/>
    <dgm:cxn modelId="{E0AEB40A-952D-48DC-AFC3-771AE40C67CF}" type="presOf" srcId="{90322D99-8D3C-4140-A269-EAA9CE213E74}" destId="{7857CA22-E492-4D6C-A5DE-A966514B43E6}" srcOrd="0" destOrd="1" presId="urn:microsoft.com/office/officeart/2005/8/layout/vList2"/>
    <dgm:cxn modelId="{AE0A7D1B-6E4A-4FED-8E66-69831C645056}" type="presOf" srcId="{B7DF8F3A-3CC1-43F8-9BEF-FFC2616153CA}" destId="{3F0D0AF8-E996-455C-8A2A-3D861C7164B1}" srcOrd="0" destOrd="0" presId="urn:microsoft.com/office/officeart/2005/8/layout/vList2"/>
    <dgm:cxn modelId="{2111B01B-BA6C-4514-BF86-F540013646AA}" type="presOf" srcId="{9B38A6DB-3F3E-42F9-962B-3050D408B2FA}" destId="{86B6DAFC-378B-4E18-AF84-64723373125E}" srcOrd="0" destOrd="0" presId="urn:microsoft.com/office/officeart/2005/8/layout/vList2"/>
    <dgm:cxn modelId="{A98D6C4A-8B4C-45B6-BE3B-A08E20D02328}" srcId="{43F2F072-E508-44DC-9295-B1898ADD84A5}" destId="{0827D2FF-468D-4DE6-875D-2F8A46AFEDC7}" srcOrd="0" destOrd="0" parTransId="{774375AE-E58E-40EC-A0E2-A3F976B260C0}" sibTransId="{E3BD1C2F-BEE8-4F4B-9CDF-0B84756AC5FB}"/>
    <dgm:cxn modelId="{1515B76F-6C4C-4424-B1DF-1493868A838A}" srcId="{F6731F87-1872-43D6-846C-2EC5753E9AD5}" destId="{9B38A6DB-3F3E-42F9-962B-3050D408B2FA}" srcOrd="2" destOrd="0" parTransId="{870E507E-3689-400A-A66C-0E4B272974DC}" sibTransId="{0AE92C05-8E91-42DC-97B3-ED84A4CCDA10}"/>
    <dgm:cxn modelId="{48702B7A-0240-49ED-A757-D87E5AD73D5F}" type="presOf" srcId="{4AFEBEC6-536B-47C0-96D7-44877A8498AC}" destId="{118E80A4-CF4C-4A7D-9FD8-EFF066940A69}" srcOrd="0" destOrd="0" presId="urn:microsoft.com/office/officeart/2005/8/layout/vList2"/>
    <dgm:cxn modelId="{E756B77C-098E-4743-892D-692F79298371}" srcId="{9B38A6DB-3F3E-42F9-962B-3050D408B2FA}" destId="{B7DF8F3A-3CC1-43F8-9BEF-FFC2616153CA}" srcOrd="0" destOrd="0" parTransId="{2866D5FB-0DC2-48E2-8F3B-227E3E9EE163}" sibTransId="{6D01DC5B-E697-45C1-9F55-FC53EDB72470}"/>
    <dgm:cxn modelId="{547F5280-B9FC-4681-AE59-FCD36683A273}" type="presOf" srcId="{2A0E5333-1977-43F0-83EC-C14A1FF4C0C1}" destId="{9FC87E7D-FCFB-4D99-8F95-2602371AE103}" srcOrd="0" destOrd="0" presId="urn:microsoft.com/office/officeart/2005/8/layout/vList2"/>
    <dgm:cxn modelId="{4294D284-68A1-4ADB-ACFC-4455FDE58E2B}" srcId="{F6731F87-1872-43D6-846C-2EC5753E9AD5}" destId="{5FD910C4-AE4C-41E0-990A-F4B734EB8A9B}" srcOrd="0" destOrd="0" parTransId="{90444B69-8CA4-403A-A9E4-AF2A9FC4C603}" sibTransId="{7112AE33-E6A3-4208-A672-29EF865946A2}"/>
    <dgm:cxn modelId="{3C75E5B7-FDDC-4A89-A8C7-887CFC1F9722}" type="presOf" srcId="{CCEA0795-1043-47F5-8C5B-070577756BB3}" destId="{C04805A0-16B8-4132-9C19-1CAD91314E71}" srcOrd="0" destOrd="0" presId="urn:microsoft.com/office/officeart/2005/8/layout/vList2"/>
    <dgm:cxn modelId="{525028BF-CB9F-4511-B7DA-E2373509E307}" type="presOf" srcId="{5FD910C4-AE4C-41E0-990A-F4B734EB8A9B}" destId="{0482C0A2-DEF4-4893-97BF-0AA0E06AF8B5}" srcOrd="0" destOrd="0" presId="urn:microsoft.com/office/officeart/2005/8/layout/vList2"/>
    <dgm:cxn modelId="{D40483C4-B4F0-451F-A40B-D0A3A4B3347F}" srcId="{F6731F87-1872-43D6-846C-2EC5753E9AD5}" destId="{43F2F072-E508-44DC-9295-B1898ADD84A5}" srcOrd="1" destOrd="0" parTransId="{40766B8B-7B75-4B85-988D-6E0A16943D51}" sibTransId="{637987C2-3E50-47A4-B805-79A589C1EF69}"/>
    <dgm:cxn modelId="{8A4DB5EC-5F70-44AE-99FE-3183A29A10F0}" type="presOf" srcId="{F6731F87-1872-43D6-846C-2EC5753E9AD5}" destId="{A943D391-2730-46D2-A938-058D9397F399}" srcOrd="0" destOrd="0" presId="urn:microsoft.com/office/officeart/2005/8/layout/vList2"/>
    <dgm:cxn modelId="{5E6B7DED-64DA-4DA9-B0CC-789FADCA2086}" srcId="{43F2F072-E508-44DC-9295-B1898ADD84A5}" destId="{90322D99-8D3C-4140-A269-EAA9CE213E74}" srcOrd="1" destOrd="0" parTransId="{88798B15-13B2-4AB2-B583-40A249C41864}" sibTransId="{FCA6611A-C65D-487A-A88D-C780A31A09F5}"/>
    <dgm:cxn modelId="{2C0903F6-804C-47F0-91C9-84C288EA4EFA}" type="presOf" srcId="{43F2F072-E508-44DC-9295-B1898ADD84A5}" destId="{B0CCDF89-E1D7-4ADD-AA52-DBDDC6E1AFC3}" srcOrd="0" destOrd="0" presId="urn:microsoft.com/office/officeart/2005/8/layout/vList2"/>
    <dgm:cxn modelId="{0A272FF8-C18A-4951-A239-2E87399422A9}" srcId="{5FD910C4-AE4C-41E0-990A-F4B734EB8A9B}" destId="{2A0E5333-1977-43F0-83EC-C14A1FF4C0C1}" srcOrd="0" destOrd="0" parTransId="{56E0B27C-8B2A-404F-9708-78516DD8A5AD}" sibTransId="{E1433B39-262B-4DBF-9B55-E96EA531DAF7}"/>
    <dgm:cxn modelId="{1C035CF9-23B0-4A6F-9929-60B70D2FDB64}" type="presOf" srcId="{0827D2FF-468D-4DE6-875D-2F8A46AFEDC7}" destId="{7857CA22-E492-4D6C-A5DE-A966514B43E6}" srcOrd="0" destOrd="0" presId="urn:microsoft.com/office/officeart/2005/8/layout/vList2"/>
    <dgm:cxn modelId="{E2DC90FB-88AB-4F07-A850-1C433B3844D8}" srcId="{4AFEBEC6-536B-47C0-96D7-44877A8498AC}" destId="{CCEA0795-1043-47F5-8C5B-070577756BB3}" srcOrd="0" destOrd="0" parTransId="{9C5A85E3-4057-4BB9-AB49-89FE32D1F723}" sibTransId="{AD93E66A-B069-41C2-9A1E-F13B9B6B4698}"/>
    <dgm:cxn modelId="{C82C58D7-849F-43CC-A358-15F343C6885B}" type="presParOf" srcId="{A943D391-2730-46D2-A938-058D9397F399}" destId="{0482C0A2-DEF4-4893-97BF-0AA0E06AF8B5}" srcOrd="0" destOrd="0" presId="urn:microsoft.com/office/officeart/2005/8/layout/vList2"/>
    <dgm:cxn modelId="{F2892527-A8BA-45BF-AB3E-C3A1F050F6A3}" type="presParOf" srcId="{A943D391-2730-46D2-A938-058D9397F399}" destId="{9FC87E7D-FCFB-4D99-8F95-2602371AE103}" srcOrd="1" destOrd="0" presId="urn:microsoft.com/office/officeart/2005/8/layout/vList2"/>
    <dgm:cxn modelId="{C30AA901-0C26-499A-BB04-F300243273E6}" type="presParOf" srcId="{A943D391-2730-46D2-A938-058D9397F399}" destId="{B0CCDF89-E1D7-4ADD-AA52-DBDDC6E1AFC3}" srcOrd="2" destOrd="0" presId="urn:microsoft.com/office/officeart/2005/8/layout/vList2"/>
    <dgm:cxn modelId="{7F633504-1A61-4C08-A59D-266F0E5C10F2}" type="presParOf" srcId="{A943D391-2730-46D2-A938-058D9397F399}" destId="{7857CA22-E492-4D6C-A5DE-A966514B43E6}" srcOrd="3" destOrd="0" presId="urn:microsoft.com/office/officeart/2005/8/layout/vList2"/>
    <dgm:cxn modelId="{EB482BAE-5525-489B-8005-93C9DB1D6E70}" type="presParOf" srcId="{A943D391-2730-46D2-A938-058D9397F399}" destId="{86B6DAFC-378B-4E18-AF84-64723373125E}" srcOrd="4" destOrd="0" presId="urn:microsoft.com/office/officeart/2005/8/layout/vList2"/>
    <dgm:cxn modelId="{93066D18-FD93-43CE-AAC4-EEC41A90AD40}" type="presParOf" srcId="{A943D391-2730-46D2-A938-058D9397F399}" destId="{3F0D0AF8-E996-455C-8A2A-3D861C7164B1}" srcOrd="5" destOrd="0" presId="urn:microsoft.com/office/officeart/2005/8/layout/vList2"/>
    <dgm:cxn modelId="{BEC2452C-47DD-47B1-A07F-E75A3DE46094}" type="presParOf" srcId="{A943D391-2730-46D2-A938-058D9397F399}" destId="{118E80A4-CF4C-4A7D-9FD8-EFF066940A69}" srcOrd="6" destOrd="0" presId="urn:microsoft.com/office/officeart/2005/8/layout/vList2"/>
    <dgm:cxn modelId="{EAC30B77-49B6-4712-852B-4537B75F50C4}" type="presParOf" srcId="{A943D391-2730-46D2-A938-058D9397F399}" destId="{C04805A0-16B8-4132-9C19-1CAD91314E71}"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DA481E-2CAB-4F80-9F6F-09486B94BB14}"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D33E46C2-730E-4715-B898-7A69842BB8B0}">
      <dgm:prSet/>
      <dgm:spPr/>
      <dgm:t>
        <a:bodyPr/>
        <a:lstStyle/>
        <a:p>
          <a:r>
            <a:rPr lang="en-US" dirty="0"/>
            <a:t>1) Comparison across time:</a:t>
          </a:r>
        </a:p>
      </dgm:t>
    </dgm:pt>
    <dgm:pt modelId="{E29FD825-004F-40CE-88DC-F988CE3B5B84}" type="parTrans" cxnId="{57800273-0C08-49AB-9EC9-F29DBAA5DE0B}">
      <dgm:prSet/>
      <dgm:spPr/>
      <dgm:t>
        <a:bodyPr/>
        <a:lstStyle/>
        <a:p>
          <a:endParaRPr lang="en-US"/>
        </a:p>
      </dgm:t>
    </dgm:pt>
    <dgm:pt modelId="{677B262B-9D09-4F23-9108-8EE1A81EF19D}" type="sibTrans" cxnId="{57800273-0C08-49AB-9EC9-F29DBAA5DE0B}">
      <dgm:prSet/>
      <dgm:spPr/>
      <dgm:t>
        <a:bodyPr/>
        <a:lstStyle/>
        <a:p>
          <a:endParaRPr lang="en-US"/>
        </a:p>
      </dgm:t>
    </dgm:pt>
    <dgm:pt modelId="{8CC1603D-7144-4413-BFDD-06AB029B61D1}">
      <dgm:prSet/>
      <dgm:spPr/>
      <dgm:t>
        <a:bodyPr/>
        <a:lstStyle/>
        <a:p>
          <a:r>
            <a:rPr lang="es-ES" dirty="0" err="1"/>
            <a:t>How</a:t>
          </a:r>
          <a:r>
            <a:rPr lang="es-ES" dirty="0"/>
            <a:t> </a:t>
          </a:r>
          <a:r>
            <a:rPr lang="es-ES" dirty="0" err="1"/>
            <a:t>is</a:t>
          </a:r>
          <a:r>
            <a:rPr lang="es-ES" dirty="0"/>
            <a:t> </a:t>
          </a:r>
          <a:r>
            <a:rPr lang="es-ES" dirty="0" err="1"/>
            <a:t>the</a:t>
          </a:r>
          <a:r>
            <a:rPr lang="es-ES" dirty="0"/>
            <a:t> </a:t>
          </a:r>
          <a:r>
            <a:rPr lang="es-ES" dirty="0" err="1"/>
            <a:t>company</a:t>
          </a:r>
          <a:r>
            <a:rPr lang="es-ES" dirty="0"/>
            <a:t> </a:t>
          </a:r>
          <a:r>
            <a:rPr lang="es-ES" dirty="0" err="1"/>
            <a:t>doing</a:t>
          </a:r>
          <a:r>
            <a:rPr lang="es-ES" dirty="0"/>
            <a:t> relative </a:t>
          </a:r>
          <a:r>
            <a:rPr lang="es-ES" dirty="0" err="1"/>
            <a:t>to</a:t>
          </a:r>
          <a:r>
            <a:rPr lang="es-ES" dirty="0"/>
            <a:t> </a:t>
          </a:r>
          <a:r>
            <a:rPr lang="es-ES" dirty="0" err="1"/>
            <a:t>previous</a:t>
          </a:r>
          <a:r>
            <a:rPr lang="es-ES" dirty="0"/>
            <a:t> </a:t>
          </a:r>
          <a:r>
            <a:rPr lang="es-ES" dirty="0" err="1"/>
            <a:t>years</a:t>
          </a:r>
          <a:r>
            <a:rPr lang="es-ES" dirty="0"/>
            <a:t>?</a:t>
          </a:r>
          <a:endParaRPr lang="en-US" dirty="0"/>
        </a:p>
      </dgm:t>
    </dgm:pt>
    <dgm:pt modelId="{88DCD186-D521-42C8-B3E2-4C41C9B7BF72}" type="parTrans" cxnId="{4237CE98-4B1F-4AFD-8B9E-F8AAE30E13F8}">
      <dgm:prSet/>
      <dgm:spPr/>
      <dgm:t>
        <a:bodyPr/>
        <a:lstStyle/>
        <a:p>
          <a:endParaRPr lang="en-US"/>
        </a:p>
      </dgm:t>
    </dgm:pt>
    <dgm:pt modelId="{3C3F2B4E-EE7A-4FCB-95B5-50CC51829C32}" type="sibTrans" cxnId="{4237CE98-4B1F-4AFD-8B9E-F8AAE30E13F8}">
      <dgm:prSet/>
      <dgm:spPr/>
      <dgm:t>
        <a:bodyPr/>
        <a:lstStyle/>
        <a:p>
          <a:endParaRPr lang="en-US"/>
        </a:p>
      </dgm:t>
    </dgm:pt>
    <dgm:pt modelId="{A72CA29E-6CF1-42FB-B7B0-6CB6D4918996}">
      <dgm:prSet/>
      <dgm:spPr/>
      <dgm:t>
        <a:bodyPr/>
        <a:lstStyle/>
        <a:p>
          <a:r>
            <a:rPr lang="es-ES" dirty="0" err="1"/>
            <a:t>What</a:t>
          </a:r>
          <a:r>
            <a:rPr lang="es-ES" dirty="0"/>
            <a:t> has </a:t>
          </a:r>
          <a:r>
            <a:rPr lang="es-ES" dirty="0" err="1"/>
            <a:t>internally</a:t>
          </a:r>
          <a:r>
            <a:rPr lang="es-ES" dirty="0"/>
            <a:t> and </a:t>
          </a:r>
          <a:r>
            <a:rPr lang="es-ES" dirty="0" err="1"/>
            <a:t>externally</a:t>
          </a:r>
          <a:r>
            <a:rPr lang="es-ES" dirty="0"/>
            <a:t> </a:t>
          </a:r>
          <a:r>
            <a:rPr lang="es-ES" dirty="0" err="1"/>
            <a:t>changed</a:t>
          </a:r>
          <a:r>
            <a:rPr lang="es-ES" dirty="0"/>
            <a:t>?</a:t>
          </a:r>
          <a:endParaRPr lang="en-US" dirty="0"/>
        </a:p>
      </dgm:t>
    </dgm:pt>
    <dgm:pt modelId="{23030E86-516B-4417-94E4-4E03AE70F42F}" type="parTrans" cxnId="{CA3ADAD0-F512-40AE-94DA-BBE59B7997E2}">
      <dgm:prSet/>
      <dgm:spPr/>
      <dgm:t>
        <a:bodyPr/>
        <a:lstStyle/>
        <a:p>
          <a:endParaRPr lang="en-US"/>
        </a:p>
      </dgm:t>
    </dgm:pt>
    <dgm:pt modelId="{04760339-5C87-46E3-ADEF-F6988BCB4D77}" type="sibTrans" cxnId="{CA3ADAD0-F512-40AE-94DA-BBE59B7997E2}">
      <dgm:prSet/>
      <dgm:spPr/>
      <dgm:t>
        <a:bodyPr/>
        <a:lstStyle/>
        <a:p>
          <a:endParaRPr lang="en-US"/>
        </a:p>
      </dgm:t>
    </dgm:pt>
    <dgm:pt modelId="{CFEF5355-2F72-46EA-8D3D-D4522C6A665A}">
      <dgm:prSet/>
      <dgm:spPr/>
      <dgm:t>
        <a:bodyPr/>
        <a:lstStyle/>
        <a:p>
          <a:r>
            <a:rPr lang="es-ES" dirty="0" err="1"/>
            <a:t>internally</a:t>
          </a:r>
          <a:r>
            <a:rPr lang="es-ES" dirty="0"/>
            <a:t>: new CEO, new </a:t>
          </a:r>
          <a:r>
            <a:rPr lang="es-ES" dirty="0" err="1"/>
            <a:t>products</a:t>
          </a:r>
          <a:r>
            <a:rPr lang="es-ES" dirty="0"/>
            <a:t>, new </a:t>
          </a:r>
          <a:r>
            <a:rPr lang="es-ES" dirty="0" err="1"/>
            <a:t>production</a:t>
          </a:r>
          <a:r>
            <a:rPr lang="es-ES" dirty="0"/>
            <a:t> </a:t>
          </a:r>
          <a:r>
            <a:rPr lang="es-ES" dirty="0" err="1"/>
            <a:t>technology</a:t>
          </a:r>
          <a:r>
            <a:rPr lang="es-ES" dirty="0"/>
            <a:t>.</a:t>
          </a:r>
          <a:endParaRPr lang="en-US" dirty="0"/>
        </a:p>
      </dgm:t>
    </dgm:pt>
    <dgm:pt modelId="{6B93613F-A192-4EF1-9F11-97C6AA4DDF63}" type="parTrans" cxnId="{78D65E2E-68B6-4F36-B6A5-5F4F564953CF}">
      <dgm:prSet/>
      <dgm:spPr/>
      <dgm:t>
        <a:bodyPr/>
        <a:lstStyle/>
        <a:p>
          <a:endParaRPr lang="en-US"/>
        </a:p>
      </dgm:t>
    </dgm:pt>
    <dgm:pt modelId="{D4597AEB-C1BE-41B1-8086-BBEC028F35B4}" type="sibTrans" cxnId="{78D65E2E-68B6-4F36-B6A5-5F4F564953CF}">
      <dgm:prSet/>
      <dgm:spPr/>
      <dgm:t>
        <a:bodyPr/>
        <a:lstStyle/>
        <a:p>
          <a:endParaRPr lang="en-US"/>
        </a:p>
      </dgm:t>
    </dgm:pt>
    <dgm:pt modelId="{692CB4C7-9081-4D24-AD05-2F8704BE7613}">
      <dgm:prSet/>
      <dgm:spPr/>
      <dgm:t>
        <a:bodyPr/>
        <a:lstStyle/>
        <a:p>
          <a:r>
            <a:rPr lang="es-ES" dirty="0" err="1"/>
            <a:t>externally</a:t>
          </a:r>
          <a:r>
            <a:rPr lang="es-ES" dirty="0"/>
            <a:t>: </a:t>
          </a:r>
          <a:r>
            <a:rPr lang="es-ES" dirty="0" err="1"/>
            <a:t>changes</a:t>
          </a:r>
          <a:r>
            <a:rPr lang="es-ES" dirty="0"/>
            <a:t> in </a:t>
          </a:r>
          <a:r>
            <a:rPr lang="es-ES" dirty="0" err="1"/>
            <a:t>demand</a:t>
          </a:r>
          <a:r>
            <a:rPr lang="es-ES" dirty="0"/>
            <a:t>, </a:t>
          </a:r>
          <a:r>
            <a:rPr lang="es-ES" dirty="0" err="1"/>
            <a:t>stricter</a:t>
          </a:r>
          <a:r>
            <a:rPr lang="es-ES" dirty="0"/>
            <a:t> </a:t>
          </a:r>
          <a:r>
            <a:rPr lang="es-ES" dirty="0" err="1"/>
            <a:t>financing</a:t>
          </a:r>
          <a:r>
            <a:rPr lang="es-ES" dirty="0"/>
            <a:t> </a:t>
          </a:r>
          <a:r>
            <a:rPr lang="es-ES" dirty="0" err="1"/>
            <a:t>conditions</a:t>
          </a:r>
          <a:r>
            <a:rPr lang="es-ES" dirty="0"/>
            <a:t>.</a:t>
          </a:r>
          <a:endParaRPr lang="en-US" dirty="0"/>
        </a:p>
      </dgm:t>
    </dgm:pt>
    <dgm:pt modelId="{377AE593-FA58-4246-B05B-5BE2AEE303F0}" type="parTrans" cxnId="{0ACFE2C7-E70C-4C50-8063-363141401C25}">
      <dgm:prSet/>
      <dgm:spPr/>
      <dgm:t>
        <a:bodyPr/>
        <a:lstStyle/>
        <a:p>
          <a:endParaRPr lang="en-US"/>
        </a:p>
      </dgm:t>
    </dgm:pt>
    <dgm:pt modelId="{B83A6B45-C161-42DC-8693-FAA9E35CF2F1}" type="sibTrans" cxnId="{0ACFE2C7-E70C-4C50-8063-363141401C25}">
      <dgm:prSet/>
      <dgm:spPr/>
      <dgm:t>
        <a:bodyPr/>
        <a:lstStyle/>
        <a:p>
          <a:endParaRPr lang="en-US"/>
        </a:p>
      </dgm:t>
    </dgm:pt>
    <dgm:pt modelId="{65F67324-100A-487E-8961-B2A9CCA00AA2}">
      <dgm:prSet/>
      <dgm:spPr/>
      <dgm:t>
        <a:bodyPr/>
        <a:lstStyle/>
        <a:p>
          <a:r>
            <a:rPr lang="es-ES" dirty="0"/>
            <a:t>2) </a:t>
          </a:r>
          <a:r>
            <a:rPr lang="es-ES" dirty="0" err="1"/>
            <a:t>Comparison</a:t>
          </a:r>
          <a:r>
            <a:rPr lang="es-ES" dirty="0"/>
            <a:t> </a:t>
          </a:r>
          <a:r>
            <a:rPr lang="es-ES" dirty="0" err="1"/>
            <a:t>within</a:t>
          </a:r>
          <a:r>
            <a:rPr lang="es-ES" dirty="0"/>
            <a:t> </a:t>
          </a:r>
          <a:r>
            <a:rPr lang="es-ES" dirty="0" err="1"/>
            <a:t>industry</a:t>
          </a:r>
          <a:r>
            <a:rPr lang="es-ES" dirty="0"/>
            <a:t> </a:t>
          </a:r>
          <a:r>
            <a:rPr lang="es-ES" dirty="0" err="1"/>
            <a:t>peers</a:t>
          </a:r>
          <a:r>
            <a:rPr lang="es-ES" dirty="0"/>
            <a:t>:</a:t>
          </a:r>
          <a:endParaRPr lang="en-US" dirty="0"/>
        </a:p>
      </dgm:t>
    </dgm:pt>
    <dgm:pt modelId="{8E4114B2-8917-4500-8EBB-A8A91421702D}" type="parTrans" cxnId="{024BEC31-1E45-4ABF-884A-393AB5DA9A55}">
      <dgm:prSet/>
      <dgm:spPr/>
      <dgm:t>
        <a:bodyPr/>
        <a:lstStyle/>
        <a:p>
          <a:endParaRPr lang="en-US"/>
        </a:p>
      </dgm:t>
    </dgm:pt>
    <dgm:pt modelId="{A7CB6F87-9D79-44B7-8544-E0E27E300AB2}" type="sibTrans" cxnId="{024BEC31-1E45-4ABF-884A-393AB5DA9A55}">
      <dgm:prSet/>
      <dgm:spPr/>
      <dgm:t>
        <a:bodyPr/>
        <a:lstStyle/>
        <a:p>
          <a:endParaRPr lang="en-US"/>
        </a:p>
      </dgm:t>
    </dgm:pt>
    <dgm:pt modelId="{561782FA-D160-44C9-929A-973A46ABF2E5}">
      <dgm:prSet/>
      <dgm:spPr/>
      <dgm:t>
        <a:bodyPr/>
        <a:lstStyle/>
        <a:p>
          <a:r>
            <a:rPr lang="es-ES" dirty="0" err="1"/>
            <a:t>What</a:t>
          </a:r>
          <a:r>
            <a:rPr lang="es-ES" dirty="0"/>
            <a:t> </a:t>
          </a:r>
          <a:r>
            <a:rPr lang="es-ES" dirty="0" err="1"/>
            <a:t>explains</a:t>
          </a:r>
          <a:r>
            <a:rPr lang="es-ES" dirty="0"/>
            <a:t> </a:t>
          </a:r>
          <a:r>
            <a:rPr lang="es-ES" dirty="0" err="1"/>
            <a:t>cross-sectional</a:t>
          </a:r>
          <a:r>
            <a:rPr lang="es-ES" dirty="0"/>
            <a:t> </a:t>
          </a:r>
          <a:r>
            <a:rPr lang="es-ES" dirty="0" err="1"/>
            <a:t>differences</a:t>
          </a:r>
          <a:r>
            <a:rPr lang="es-ES" dirty="0"/>
            <a:t>?</a:t>
          </a:r>
          <a:endParaRPr lang="en-US" dirty="0"/>
        </a:p>
      </dgm:t>
    </dgm:pt>
    <dgm:pt modelId="{9F0D9977-A8CB-4D56-BD48-C1F9AE5EE528}" type="parTrans" cxnId="{61EB3CC3-24E7-4D90-BBC5-48FDA7126C8A}">
      <dgm:prSet/>
      <dgm:spPr/>
      <dgm:t>
        <a:bodyPr/>
        <a:lstStyle/>
        <a:p>
          <a:endParaRPr lang="en-US"/>
        </a:p>
      </dgm:t>
    </dgm:pt>
    <dgm:pt modelId="{055C6DD6-6166-451D-A79D-40E84BAACF86}" type="sibTrans" cxnId="{61EB3CC3-24E7-4D90-BBC5-48FDA7126C8A}">
      <dgm:prSet/>
      <dgm:spPr/>
      <dgm:t>
        <a:bodyPr/>
        <a:lstStyle/>
        <a:p>
          <a:endParaRPr lang="en-US"/>
        </a:p>
      </dgm:t>
    </dgm:pt>
    <dgm:pt modelId="{A502EA28-9DB5-456D-8B0F-E8F0185CF740}">
      <dgm:prSet/>
      <dgm:spPr/>
      <dgm:t>
        <a:bodyPr/>
        <a:lstStyle/>
        <a:p>
          <a:r>
            <a:rPr lang="es-ES" dirty="0" err="1"/>
            <a:t>different</a:t>
          </a:r>
          <a:r>
            <a:rPr lang="es-ES" dirty="0"/>
            <a:t> shocks</a:t>
          </a:r>
          <a:endParaRPr lang="en-US" dirty="0"/>
        </a:p>
      </dgm:t>
    </dgm:pt>
    <dgm:pt modelId="{6C7BAF0F-146B-4C72-BF8B-AA06F4B25A49}" type="parTrans" cxnId="{68E700D8-B016-427C-9E26-4E61EDAAD8EB}">
      <dgm:prSet/>
      <dgm:spPr/>
      <dgm:t>
        <a:bodyPr/>
        <a:lstStyle/>
        <a:p>
          <a:endParaRPr lang="en-US"/>
        </a:p>
      </dgm:t>
    </dgm:pt>
    <dgm:pt modelId="{389A53C0-A351-41DE-B5C9-5DA44A11A119}" type="sibTrans" cxnId="{68E700D8-B016-427C-9E26-4E61EDAAD8EB}">
      <dgm:prSet/>
      <dgm:spPr/>
      <dgm:t>
        <a:bodyPr/>
        <a:lstStyle/>
        <a:p>
          <a:endParaRPr lang="en-US"/>
        </a:p>
      </dgm:t>
    </dgm:pt>
    <dgm:pt modelId="{1673043E-C40B-4499-82F2-6A930E547AB0}">
      <dgm:prSet/>
      <dgm:spPr/>
      <dgm:t>
        <a:bodyPr/>
        <a:lstStyle/>
        <a:p>
          <a:r>
            <a:rPr lang="es-ES" dirty="0" err="1"/>
            <a:t>differences</a:t>
          </a:r>
          <a:r>
            <a:rPr lang="es-ES" dirty="0"/>
            <a:t> in </a:t>
          </a:r>
          <a:r>
            <a:rPr lang="es-ES" dirty="0" err="1"/>
            <a:t>efficiencies</a:t>
          </a:r>
          <a:r>
            <a:rPr lang="es-ES" dirty="0"/>
            <a:t> </a:t>
          </a:r>
          <a:endParaRPr lang="en-US" dirty="0"/>
        </a:p>
      </dgm:t>
    </dgm:pt>
    <dgm:pt modelId="{95600AA6-DF62-4BF9-AB3C-9E05275D175E}" type="parTrans" cxnId="{D788B256-D53A-48CC-B578-1310ED9C3708}">
      <dgm:prSet/>
      <dgm:spPr/>
      <dgm:t>
        <a:bodyPr/>
        <a:lstStyle/>
        <a:p>
          <a:endParaRPr lang="en-US"/>
        </a:p>
      </dgm:t>
    </dgm:pt>
    <dgm:pt modelId="{1FCD7744-112D-42DA-9E4A-C600317AFD0D}" type="sibTrans" cxnId="{D788B256-D53A-48CC-B578-1310ED9C3708}">
      <dgm:prSet/>
      <dgm:spPr/>
      <dgm:t>
        <a:bodyPr/>
        <a:lstStyle/>
        <a:p>
          <a:endParaRPr lang="en-US"/>
        </a:p>
      </dgm:t>
    </dgm:pt>
    <dgm:pt modelId="{73AA23F2-028E-44E1-AB40-437CBC8B73A7}">
      <dgm:prSet/>
      <dgm:spPr/>
      <dgm:t>
        <a:bodyPr/>
        <a:lstStyle/>
        <a:p>
          <a:r>
            <a:rPr lang="es-ES" dirty="0" err="1"/>
            <a:t>differences</a:t>
          </a:r>
          <a:r>
            <a:rPr lang="es-ES" dirty="0"/>
            <a:t>  in </a:t>
          </a:r>
          <a:r>
            <a:rPr lang="es-ES" dirty="0" err="1"/>
            <a:t>innovation</a:t>
          </a:r>
          <a:r>
            <a:rPr lang="es-ES" dirty="0"/>
            <a:t> </a:t>
          </a:r>
          <a:r>
            <a:rPr lang="es-ES" dirty="0" err="1"/>
            <a:t>or</a:t>
          </a:r>
          <a:r>
            <a:rPr lang="es-ES" dirty="0"/>
            <a:t> </a:t>
          </a:r>
          <a:r>
            <a:rPr lang="es-ES" dirty="0" err="1"/>
            <a:t>products</a:t>
          </a:r>
          <a:endParaRPr lang="en-US" dirty="0"/>
        </a:p>
      </dgm:t>
    </dgm:pt>
    <dgm:pt modelId="{1AA06128-95D5-415B-AE88-E3EB4D0DED82}" type="parTrans" cxnId="{A7116F47-EFD0-41CE-B6F0-16DE302F73F3}">
      <dgm:prSet/>
      <dgm:spPr/>
      <dgm:t>
        <a:bodyPr/>
        <a:lstStyle/>
        <a:p>
          <a:endParaRPr lang="en-US"/>
        </a:p>
      </dgm:t>
    </dgm:pt>
    <dgm:pt modelId="{08561FBC-9507-4AF0-83C5-974165AB9DD3}" type="sibTrans" cxnId="{A7116F47-EFD0-41CE-B6F0-16DE302F73F3}">
      <dgm:prSet/>
      <dgm:spPr/>
      <dgm:t>
        <a:bodyPr/>
        <a:lstStyle/>
        <a:p>
          <a:endParaRPr lang="en-US"/>
        </a:p>
      </dgm:t>
    </dgm:pt>
    <dgm:pt modelId="{CD2F48F7-59F0-4721-A995-73DBEE8DBE85}" type="pres">
      <dgm:prSet presAssocID="{EFDA481E-2CAB-4F80-9F6F-09486B94BB14}" presName="linear" presStyleCnt="0">
        <dgm:presLayoutVars>
          <dgm:dir/>
          <dgm:resizeHandles val="exact"/>
        </dgm:presLayoutVars>
      </dgm:prSet>
      <dgm:spPr/>
    </dgm:pt>
    <dgm:pt modelId="{F4B9109B-DBA1-4C18-A408-8F72B15080BA}" type="pres">
      <dgm:prSet presAssocID="{D33E46C2-730E-4715-B898-7A69842BB8B0}" presName="comp" presStyleCnt="0"/>
      <dgm:spPr/>
    </dgm:pt>
    <dgm:pt modelId="{0F8F37E9-7D0B-4658-AF1F-41DDFF385DBC}" type="pres">
      <dgm:prSet presAssocID="{D33E46C2-730E-4715-B898-7A69842BB8B0}" presName="box" presStyleLbl="node1" presStyleIdx="0" presStyleCnt="2"/>
      <dgm:spPr/>
    </dgm:pt>
    <dgm:pt modelId="{6CAF6573-2FBB-4FB8-B9C2-14E3080CB3D7}" type="pres">
      <dgm:prSet presAssocID="{D33E46C2-730E-4715-B898-7A69842BB8B0}" presName="img" presStyleLbl="fgImgPlace1" presStyleIdx="0" presStyleCnt="2" custScaleY="91360"/>
      <dgm:spPr>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dgm:spPr>
    </dgm:pt>
    <dgm:pt modelId="{B9503C84-86CA-4E3C-8354-5BED2D238B8A}" type="pres">
      <dgm:prSet presAssocID="{D33E46C2-730E-4715-B898-7A69842BB8B0}" presName="text" presStyleLbl="node1" presStyleIdx="0" presStyleCnt="2">
        <dgm:presLayoutVars>
          <dgm:bulletEnabled val="1"/>
        </dgm:presLayoutVars>
      </dgm:prSet>
      <dgm:spPr/>
    </dgm:pt>
    <dgm:pt modelId="{83A69F97-C7BF-4950-893C-21F9A51647A4}" type="pres">
      <dgm:prSet presAssocID="{677B262B-9D09-4F23-9108-8EE1A81EF19D}" presName="spacer" presStyleCnt="0"/>
      <dgm:spPr/>
    </dgm:pt>
    <dgm:pt modelId="{BE952E0B-F0AF-4C62-95DE-BC514DDEFB45}" type="pres">
      <dgm:prSet presAssocID="{65F67324-100A-487E-8961-B2A9CCA00AA2}" presName="comp" presStyleCnt="0"/>
      <dgm:spPr/>
    </dgm:pt>
    <dgm:pt modelId="{E61B623E-D5FA-498E-BDCC-91C8E7613A99}" type="pres">
      <dgm:prSet presAssocID="{65F67324-100A-487E-8961-B2A9CCA00AA2}" presName="box" presStyleLbl="node1" presStyleIdx="1" presStyleCnt="2"/>
      <dgm:spPr/>
    </dgm:pt>
    <dgm:pt modelId="{04738BC5-2BDB-45BC-B858-65E6F87265BA}" type="pres">
      <dgm:prSet presAssocID="{65F67324-100A-487E-8961-B2A9CCA00AA2}" presName="img" presStyleLbl="fgImgPlac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dgm:spPr>
    </dgm:pt>
    <dgm:pt modelId="{8319A76B-5156-4265-911C-E8060281F0AD}" type="pres">
      <dgm:prSet presAssocID="{65F67324-100A-487E-8961-B2A9CCA00AA2}" presName="text" presStyleLbl="node1" presStyleIdx="1" presStyleCnt="2">
        <dgm:presLayoutVars>
          <dgm:bulletEnabled val="1"/>
        </dgm:presLayoutVars>
      </dgm:prSet>
      <dgm:spPr/>
    </dgm:pt>
  </dgm:ptLst>
  <dgm:cxnLst>
    <dgm:cxn modelId="{A8E0441D-5C87-42D2-809D-F2EA14B4E9A1}" type="presOf" srcId="{1673043E-C40B-4499-82F2-6A930E547AB0}" destId="{E61B623E-D5FA-498E-BDCC-91C8E7613A99}" srcOrd="0" destOrd="3" presId="urn:microsoft.com/office/officeart/2005/8/layout/vList4"/>
    <dgm:cxn modelId="{4F226C27-260D-4AA0-91B1-46C56436F090}" type="presOf" srcId="{65F67324-100A-487E-8961-B2A9CCA00AA2}" destId="{8319A76B-5156-4265-911C-E8060281F0AD}" srcOrd="1" destOrd="0" presId="urn:microsoft.com/office/officeart/2005/8/layout/vList4"/>
    <dgm:cxn modelId="{78D65E2E-68B6-4F36-B6A5-5F4F564953CF}" srcId="{A72CA29E-6CF1-42FB-B7B0-6CB6D4918996}" destId="{CFEF5355-2F72-46EA-8D3D-D4522C6A665A}" srcOrd="0" destOrd="0" parTransId="{6B93613F-A192-4EF1-9F11-97C6AA4DDF63}" sibTransId="{D4597AEB-C1BE-41B1-8086-BBEC028F35B4}"/>
    <dgm:cxn modelId="{5C91F22E-0EA1-4DFB-9A4D-3155388E3061}" type="presOf" srcId="{EFDA481E-2CAB-4F80-9F6F-09486B94BB14}" destId="{CD2F48F7-59F0-4721-A995-73DBEE8DBE85}" srcOrd="0" destOrd="0" presId="urn:microsoft.com/office/officeart/2005/8/layout/vList4"/>
    <dgm:cxn modelId="{024BEC31-1E45-4ABF-884A-393AB5DA9A55}" srcId="{EFDA481E-2CAB-4F80-9F6F-09486B94BB14}" destId="{65F67324-100A-487E-8961-B2A9CCA00AA2}" srcOrd="1" destOrd="0" parTransId="{8E4114B2-8917-4500-8EBB-A8A91421702D}" sibTransId="{A7CB6F87-9D79-44B7-8544-E0E27E300AB2}"/>
    <dgm:cxn modelId="{3999F336-4498-4D5A-ACFC-1C47CFFF076D}" type="presOf" srcId="{561782FA-D160-44C9-929A-973A46ABF2E5}" destId="{E61B623E-D5FA-498E-BDCC-91C8E7613A99}" srcOrd="0" destOrd="1" presId="urn:microsoft.com/office/officeart/2005/8/layout/vList4"/>
    <dgm:cxn modelId="{8CADAE40-A2F3-4B06-B62B-78D9BA2D217F}" type="presOf" srcId="{8CC1603D-7144-4413-BFDD-06AB029B61D1}" destId="{0F8F37E9-7D0B-4658-AF1F-41DDFF385DBC}" srcOrd="0" destOrd="1" presId="urn:microsoft.com/office/officeart/2005/8/layout/vList4"/>
    <dgm:cxn modelId="{92163446-42C7-4379-AC35-5DDE1FF57975}" type="presOf" srcId="{65F67324-100A-487E-8961-B2A9CCA00AA2}" destId="{E61B623E-D5FA-498E-BDCC-91C8E7613A99}" srcOrd="0" destOrd="0" presId="urn:microsoft.com/office/officeart/2005/8/layout/vList4"/>
    <dgm:cxn modelId="{A7116F47-EFD0-41CE-B6F0-16DE302F73F3}" srcId="{561782FA-D160-44C9-929A-973A46ABF2E5}" destId="{73AA23F2-028E-44E1-AB40-437CBC8B73A7}" srcOrd="2" destOrd="0" parTransId="{1AA06128-95D5-415B-AE88-E3EB4D0DED82}" sibTransId="{08561FBC-9507-4AF0-83C5-974165AB9DD3}"/>
    <dgm:cxn modelId="{E68EC648-3F5A-4C3D-9D63-A3BBD6DC3D72}" type="presOf" srcId="{A502EA28-9DB5-456D-8B0F-E8F0185CF740}" destId="{8319A76B-5156-4265-911C-E8060281F0AD}" srcOrd="1" destOrd="2" presId="urn:microsoft.com/office/officeart/2005/8/layout/vList4"/>
    <dgm:cxn modelId="{57800273-0C08-49AB-9EC9-F29DBAA5DE0B}" srcId="{EFDA481E-2CAB-4F80-9F6F-09486B94BB14}" destId="{D33E46C2-730E-4715-B898-7A69842BB8B0}" srcOrd="0" destOrd="0" parTransId="{E29FD825-004F-40CE-88DC-F988CE3B5B84}" sibTransId="{677B262B-9D09-4F23-9108-8EE1A81EF19D}"/>
    <dgm:cxn modelId="{D788B256-D53A-48CC-B578-1310ED9C3708}" srcId="{561782FA-D160-44C9-929A-973A46ABF2E5}" destId="{1673043E-C40B-4499-82F2-6A930E547AB0}" srcOrd="1" destOrd="0" parTransId="{95600AA6-DF62-4BF9-AB3C-9E05275D175E}" sibTransId="{1FCD7744-112D-42DA-9E4A-C600317AFD0D}"/>
    <dgm:cxn modelId="{D3F41558-BF8B-4AD7-8C9B-8C28D3AC3F32}" type="presOf" srcId="{692CB4C7-9081-4D24-AD05-2F8704BE7613}" destId="{B9503C84-86CA-4E3C-8354-5BED2D238B8A}" srcOrd="1" destOrd="4" presId="urn:microsoft.com/office/officeart/2005/8/layout/vList4"/>
    <dgm:cxn modelId="{9B6CF87E-00B3-42F1-99F1-2F91ECDA4668}" type="presOf" srcId="{D33E46C2-730E-4715-B898-7A69842BB8B0}" destId="{0F8F37E9-7D0B-4658-AF1F-41DDFF385DBC}" srcOrd="0" destOrd="0" presId="urn:microsoft.com/office/officeart/2005/8/layout/vList4"/>
    <dgm:cxn modelId="{247B6482-C1FD-438E-A72D-CAE1BA797EDE}" type="presOf" srcId="{D33E46C2-730E-4715-B898-7A69842BB8B0}" destId="{B9503C84-86CA-4E3C-8354-5BED2D238B8A}" srcOrd="1" destOrd="0" presId="urn:microsoft.com/office/officeart/2005/8/layout/vList4"/>
    <dgm:cxn modelId="{1AAC7182-A382-45E4-936E-C553955E438C}" type="presOf" srcId="{692CB4C7-9081-4D24-AD05-2F8704BE7613}" destId="{0F8F37E9-7D0B-4658-AF1F-41DDFF385DBC}" srcOrd="0" destOrd="4" presId="urn:microsoft.com/office/officeart/2005/8/layout/vList4"/>
    <dgm:cxn modelId="{4237CE98-4B1F-4AFD-8B9E-F8AAE30E13F8}" srcId="{D33E46C2-730E-4715-B898-7A69842BB8B0}" destId="{8CC1603D-7144-4413-BFDD-06AB029B61D1}" srcOrd="0" destOrd="0" parTransId="{88DCD186-D521-42C8-B3E2-4C41C9B7BF72}" sibTransId="{3C3F2B4E-EE7A-4FCB-95B5-50CC51829C32}"/>
    <dgm:cxn modelId="{EA290BA4-EF9F-4DE8-87BB-252A980182F9}" type="presOf" srcId="{8CC1603D-7144-4413-BFDD-06AB029B61D1}" destId="{B9503C84-86CA-4E3C-8354-5BED2D238B8A}" srcOrd="1" destOrd="1" presId="urn:microsoft.com/office/officeart/2005/8/layout/vList4"/>
    <dgm:cxn modelId="{F3DD9BA9-AB22-47BD-971E-EC7EB62C08E6}" type="presOf" srcId="{CFEF5355-2F72-46EA-8D3D-D4522C6A665A}" destId="{0F8F37E9-7D0B-4658-AF1F-41DDFF385DBC}" srcOrd="0" destOrd="3" presId="urn:microsoft.com/office/officeart/2005/8/layout/vList4"/>
    <dgm:cxn modelId="{6EC8CEAE-1F47-4081-BDE9-CF5C9776486F}" type="presOf" srcId="{561782FA-D160-44C9-929A-973A46ABF2E5}" destId="{8319A76B-5156-4265-911C-E8060281F0AD}" srcOrd="1" destOrd="1" presId="urn:microsoft.com/office/officeart/2005/8/layout/vList4"/>
    <dgm:cxn modelId="{421E5CBA-21A1-47FD-A2D8-AFEC8DAE970F}" type="presOf" srcId="{CFEF5355-2F72-46EA-8D3D-D4522C6A665A}" destId="{B9503C84-86CA-4E3C-8354-5BED2D238B8A}" srcOrd="1" destOrd="3" presId="urn:microsoft.com/office/officeart/2005/8/layout/vList4"/>
    <dgm:cxn modelId="{E91B65C0-7615-4EDA-88AE-8349F3FA8711}" type="presOf" srcId="{A72CA29E-6CF1-42FB-B7B0-6CB6D4918996}" destId="{0F8F37E9-7D0B-4658-AF1F-41DDFF385DBC}" srcOrd="0" destOrd="2" presId="urn:microsoft.com/office/officeart/2005/8/layout/vList4"/>
    <dgm:cxn modelId="{61EB3CC3-24E7-4D90-BBC5-48FDA7126C8A}" srcId="{65F67324-100A-487E-8961-B2A9CCA00AA2}" destId="{561782FA-D160-44C9-929A-973A46ABF2E5}" srcOrd="0" destOrd="0" parTransId="{9F0D9977-A8CB-4D56-BD48-C1F9AE5EE528}" sibTransId="{055C6DD6-6166-451D-A79D-40E84BAACF86}"/>
    <dgm:cxn modelId="{0ACFE2C7-E70C-4C50-8063-363141401C25}" srcId="{A72CA29E-6CF1-42FB-B7B0-6CB6D4918996}" destId="{692CB4C7-9081-4D24-AD05-2F8704BE7613}" srcOrd="1" destOrd="0" parTransId="{377AE593-FA58-4246-B05B-5BE2AEE303F0}" sibTransId="{B83A6B45-C161-42DC-8693-FAA9E35CF2F1}"/>
    <dgm:cxn modelId="{8F75EAC7-CB79-46E7-BD3F-A15C6203B035}" type="presOf" srcId="{73AA23F2-028E-44E1-AB40-437CBC8B73A7}" destId="{E61B623E-D5FA-498E-BDCC-91C8E7613A99}" srcOrd="0" destOrd="4" presId="urn:microsoft.com/office/officeart/2005/8/layout/vList4"/>
    <dgm:cxn modelId="{CA3ADAD0-F512-40AE-94DA-BBE59B7997E2}" srcId="{D33E46C2-730E-4715-B898-7A69842BB8B0}" destId="{A72CA29E-6CF1-42FB-B7B0-6CB6D4918996}" srcOrd="1" destOrd="0" parTransId="{23030E86-516B-4417-94E4-4E03AE70F42F}" sibTransId="{04760339-5C87-46E3-ADEF-F6988BCB4D77}"/>
    <dgm:cxn modelId="{68E700D8-B016-427C-9E26-4E61EDAAD8EB}" srcId="{561782FA-D160-44C9-929A-973A46ABF2E5}" destId="{A502EA28-9DB5-456D-8B0F-E8F0185CF740}" srcOrd="0" destOrd="0" parTransId="{6C7BAF0F-146B-4C72-BF8B-AA06F4B25A49}" sibTransId="{389A53C0-A351-41DE-B5C9-5DA44A11A119}"/>
    <dgm:cxn modelId="{597AE4DB-D62F-403B-BDC3-BB1D0818C152}" type="presOf" srcId="{A72CA29E-6CF1-42FB-B7B0-6CB6D4918996}" destId="{B9503C84-86CA-4E3C-8354-5BED2D238B8A}" srcOrd="1" destOrd="2" presId="urn:microsoft.com/office/officeart/2005/8/layout/vList4"/>
    <dgm:cxn modelId="{4DB6E9E8-C6E7-4948-949D-6160947574D1}" type="presOf" srcId="{1673043E-C40B-4499-82F2-6A930E547AB0}" destId="{8319A76B-5156-4265-911C-E8060281F0AD}" srcOrd="1" destOrd="3" presId="urn:microsoft.com/office/officeart/2005/8/layout/vList4"/>
    <dgm:cxn modelId="{E08415EA-B787-4AE8-B7BE-A0F25643A4F4}" type="presOf" srcId="{73AA23F2-028E-44E1-AB40-437CBC8B73A7}" destId="{8319A76B-5156-4265-911C-E8060281F0AD}" srcOrd="1" destOrd="4" presId="urn:microsoft.com/office/officeart/2005/8/layout/vList4"/>
    <dgm:cxn modelId="{CF034BED-A3DF-4C70-A47F-08826DF78A15}" type="presOf" srcId="{A502EA28-9DB5-456D-8B0F-E8F0185CF740}" destId="{E61B623E-D5FA-498E-BDCC-91C8E7613A99}" srcOrd="0" destOrd="2" presId="urn:microsoft.com/office/officeart/2005/8/layout/vList4"/>
    <dgm:cxn modelId="{4307CAFB-A1E1-41F9-ACAC-392FA543DDA4}" type="presParOf" srcId="{CD2F48F7-59F0-4721-A995-73DBEE8DBE85}" destId="{F4B9109B-DBA1-4C18-A408-8F72B15080BA}" srcOrd="0" destOrd="0" presId="urn:microsoft.com/office/officeart/2005/8/layout/vList4"/>
    <dgm:cxn modelId="{EEB3862A-F29F-4D3F-848B-49808A4949EF}" type="presParOf" srcId="{F4B9109B-DBA1-4C18-A408-8F72B15080BA}" destId="{0F8F37E9-7D0B-4658-AF1F-41DDFF385DBC}" srcOrd="0" destOrd="0" presId="urn:microsoft.com/office/officeart/2005/8/layout/vList4"/>
    <dgm:cxn modelId="{9102947A-BAF3-4270-9E55-BC90F179033A}" type="presParOf" srcId="{F4B9109B-DBA1-4C18-A408-8F72B15080BA}" destId="{6CAF6573-2FBB-4FB8-B9C2-14E3080CB3D7}" srcOrd="1" destOrd="0" presId="urn:microsoft.com/office/officeart/2005/8/layout/vList4"/>
    <dgm:cxn modelId="{63A41D1C-9815-4F30-BE5C-D707452AF509}" type="presParOf" srcId="{F4B9109B-DBA1-4C18-A408-8F72B15080BA}" destId="{B9503C84-86CA-4E3C-8354-5BED2D238B8A}" srcOrd="2" destOrd="0" presId="urn:microsoft.com/office/officeart/2005/8/layout/vList4"/>
    <dgm:cxn modelId="{F1690D2C-6CE7-4F9C-B90C-7C63D5CAD6DD}" type="presParOf" srcId="{CD2F48F7-59F0-4721-A995-73DBEE8DBE85}" destId="{83A69F97-C7BF-4950-893C-21F9A51647A4}" srcOrd="1" destOrd="0" presId="urn:microsoft.com/office/officeart/2005/8/layout/vList4"/>
    <dgm:cxn modelId="{547CD80C-99B1-44F2-A7E5-B2642D896730}" type="presParOf" srcId="{CD2F48F7-59F0-4721-A995-73DBEE8DBE85}" destId="{BE952E0B-F0AF-4C62-95DE-BC514DDEFB45}" srcOrd="2" destOrd="0" presId="urn:microsoft.com/office/officeart/2005/8/layout/vList4"/>
    <dgm:cxn modelId="{0E7B2A66-C9CE-4A67-925B-E63C978CC014}" type="presParOf" srcId="{BE952E0B-F0AF-4C62-95DE-BC514DDEFB45}" destId="{E61B623E-D5FA-498E-BDCC-91C8E7613A99}" srcOrd="0" destOrd="0" presId="urn:microsoft.com/office/officeart/2005/8/layout/vList4"/>
    <dgm:cxn modelId="{669220FA-A834-4929-AF86-B0DDA39C8F56}" type="presParOf" srcId="{BE952E0B-F0AF-4C62-95DE-BC514DDEFB45}" destId="{04738BC5-2BDB-45BC-B858-65E6F87265BA}" srcOrd="1" destOrd="0" presId="urn:microsoft.com/office/officeart/2005/8/layout/vList4"/>
    <dgm:cxn modelId="{CA20518D-8E49-4AF4-8276-0FEA7E29E7F0}" type="presParOf" srcId="{BE952E0B-F0AF-4C62-95DE-BC514DDEFB45}" destId="{8319A76B-5156-4265-911C-E8060281F0A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626238E-2FAE-4754-92D0-802E2A06133D}" type="doc">
      <dgm:prSet loTypeId="urn:microsoft.com/office/officeart/2008/layout/AlternatingPictureBlocks" loCatId="list" qsTypeId="urn:microsoft.com/office/officeart/2005/8/quickstyle/simple1" qsCatId="simple" csTypeId="urn:microsoft.com/office/officeart/2005/8/colors/accent1_2" csCatId="accent1" phldr="1"/>
      <dgm:spPr/>
      <dgm:t>
        <a:bodyPr/>
        <a:lstStyle/>
        <a:p>
          <a:endParaRPr lang="en-US"/>
        </a:p>
      </dgm:t>
    </dgm:pt>
    <dgm:pt modelId="{E0D6AE63-E583-4248-9AED-35B9DE8C7DBD}">
      <dgm:prSet/>
      <dgm:spPr/>
      <dgm:t>
        <a:bodyPr/>
        <a:lstStyle/>
        <a:p>
          <a:r>
            <a:rPr lang="es-ES" dirty="0" err="1"/>
            <a:t>Paid</a:t>
          </a:r>
          <a:r>
            <a:rPr lang="es-ES" dirty="0"/>
            <a:t> </a:t>
          </a:r>
          <a:r>
            <a:rPr lang="es-ES" dirty="0" err="1"/>
            <a:t>sources</a:t>
          </a:r>
          <a:r>
            <a:rPr lang="es-ES" dirty="0"/>
            <a:t>:</a:t>
          </a:r>
          <a:endParaRPr lang="en-US" dirty="0"/>
        </a:p>
      </dgm:t>
    </dgm:pt>
    <dgm:pt modelId="{867D1E95-32F0-4A43-AB0C-97E0B7F23542}" type="parTrans" cxnId="{E7AD7CE1-B7A9-497B-91F7-9E023458497E}">
      <dgm:prSet/>
      <dgm:spPr/>
      <dgm:t>
        <a:bodyPr/>
        <a:lstStyle/>
        <a:p>
          <a:endParaRPr lang="en-US"/>
        </a:p>
      </dgm:t>
    </dgm:pt>
    <dgm:pt modelId="{C53E4EC9-B639-49C1-9097-D988AC9E4BA4}" type="sibTrans" cxnId="{E7AD7CE1-B7A9-497B-91F7-9E023458497E}">
      <dgm:prSet/>
      <dgm:spPr/>
      <dgm:t>
        <a:bodyPr/>
        <a:lstStyle/>
        <a:p>
          <a:endParaRPr lang="en-US"/>
        </a:p>
      </dgm:t>
    </dgm:pt>
    <dgm:pt modelId="{315E28C8-6A20-4F1D-A953-8E2B5ED5179B}">
      <dgm:prSet/>
      <dgm:spPr/>
      <dgm:t>
        <a:bodyPr/>
        <a:lstStyle/>
        <a:p>
          <a:r>
            <a:rPr lang="es-ES" dirty="0" err="1"/>
            <a:t>MarketLine</a:t>
          </a:r>
          <a:r>
            <a:rPr lang="es-ES" dirty="0"/>
            <a:t> (UPF </a:t>
          </a:r>
          <a:r>
            <a:rPr lang="es-ES" dirty="0" err="1"/>
            <a:t>Subscription</a:t>
          </a:r>
          <a:r>
            <a:rPr lang="es-ES" dirty="0"/>
            <a:t>, </a:t>
          </a:r>
          <a:r>
            <a:rPr lang="es-ES" dirty="0" err="1"/>
            <a:t>check</a:t>
          </a:r>
          <a:r>
            <a:rPr lang="es-ES" dirty="0"/>
            <a:t> </a:t>
          </a:r>
          <a:r>
            <a:rPr lang="es-ES" dirty="0" err="1"/>
            <a:t>the</a:t>
          </a:r>
          <a:r>
            <a:rPr lang="es-ES" dirty="0"/>
            <a:t> link in </a:t>
          </a:r>
          <a:r>
            <a:rPr lang="es-ES" dirty="0" err="1"/>
            <a:t>Library's</a:t>
          </a:r>
          <a:r>
            <a:rPr lang="es-ES" dirty="0"/>
            <a:t> </a:t>
          </a:r>
          <a:r>
            <a:rPr lang="es-ES" dirty="0" err="1"/>
            <a:t>website</a:t>
          </a:r>
          <a:r>
            <a:rPr lang="es-ES" dirty="0"/>
            <a:t>)</a:t>
          </a:r>
          <a:endParaRPr lang="en-US" dirty="0"/>
        </a:p>
      </dgm:t>
    </dgm:pt>
    <dgm:pt modelId="{AD585C75-7341-4E4D-95FC-82335C932624}" type="parTrans" cxnId="{88B817A8-B7D3-4BF6-8918-ABDAFFF5ED16}">
      <dgm:prSet/>
      <dgm:spPr/>
      <dgm:t>
        <a:bodyPr/>
        <a:lstStyle/>
        <a:p>
          <a:endParaRPr lang="en-US"/>
        </a:p>
      </dgm:t>
    </dgm:pt>
    <dgm:pt modelId="{BB3BC4B2-1668-4901-AD0B-4EF6487628BD}" type="sibTrans" cxnId="{88B817A8-B7D3-4BF6-8918-ABDAFFF5ED16}">
      <dgm:prSet/>
      <dgm:spPr/>
      <dgm:t>
        <a:bodyPr/>
        <a:lstStyle/>
        <a:p>
          <a:endParaRPr lang="en-US"/>
        </a:p>
      </dgm:t>
    </dgm:pt>
    <dgm:pt modelId="{4CECE693-9DAA-46EB-9C29-9C214CE3D6F1}">
      <dgm:prSet/>
      <dgm:spPr/>
      <dgm:t>
        <a:bodyPr/>
        <a:lstStyle/>
        <a:p>
          <a:r>
            <a:rPr lang="es-ES" dirty="0"/>
            <a:t>Bloomberg</a:t>
          </a:r>
          <a:endParaRPr lang="en-US" dirty="0"/>
        </a:p>
      </dgm:t>
    </dgm:pt>
    <dgm:pt modelId="{8337DB17-F408-434B-851A-E2074DC0ED67}" type="parTrans" cxnId="{70EC0E60-0C16-4B7C-80AB-5E94196CE868}">
      <dgm:prSet/>
      <dgm:spPr/>
      <dgm:t>
        <a:bodyPr/>
        <a:lstStyle/>
        <a:p>
          <a:endParaRPr lang="en-US"/>
        </a:p>
      </dgm:t>
    </dgm:pt>
    <dgm:pt modelId="{E1113531-081C-4EE2-959C-9984CCD85DCF}" type="sibTrans" cxnId="{70EC0E60-0C16-4B7C-80AB-5E94196CE868}">
      <dgm:prSet/>
      <dgm:spPr/>
      <dgm:t>
        <a:bodyPr/>
        <a:lstStyle/>
        <a:p>
          <a:endParaRPr lang="en-US"/>
        </a:p>
      </dgm:t>
    </dgm:pt>
    <dgm:pt modelId="{EFF6B2B1-C897-4DB4-89AF-B2D22E8C23B1}">
      <dgm:prSet/>
      <dgm:spPr/>
      <dgm:t>
        <a:bodyPr/>
        <a:lstStyle/>
        <a:p>
          <a:r>
            <a:rPr lang="es-ES" dirty="0"/>
            <a:t>SeekingAlpha.com</a:t>
          </a:r>
          <a:endParaRPr lang="en-US" dirty="0"/>
        </a:p>
      </dgm:t>
    </dgm:pt>
    <dgm:pt modelId="{3AA859DE-F1E5-44A7-AD00-BFB4A8DA3B70}" type="parTrans" cxnId="{DF993B98-B1AF-43A9-AA14-FD5710A09F76}">
      <dgm:prSet/>
      <dgm:spPr/>
      <dgm:t>
        <a:bodyPr/>
        <a:lstStyle/>
        <a:p>
          <a:endParaRPr lang="en-US"/>
        </a:p>
      </dgm:t>
    </dgm:pt>
    <dgm:pt modelId="{3CA95CF3-C7C3-4FC6-9CD1-D68CFBFDAE00}" type="sibTrans" cxnId="{DF993B98-B1AF-43A9-AA14-FD5710A09F76}">
      <dgm:prSet/>
      <dgm:spPr/>
      <dgm:t>
        <a:bodyPr/>
        <a:lstStyle/>
        <a:p>
          <a:endParaRPr lang="en-US"/>
        </a:p>
      </dgm:t>
    </dgm:pt>
    <dgm:pt modelId="{6F1CB9FD-B729-4724-8E59-4B010AF619BC}">
      <dgm:prSet/>
      <dgm:spPr/>
      <dgm:t>
        <a:bodyPr/>
        <a:lstStyle/>
        <a:p>
          <a:r>
            <a:rPr lang="es-ES" dirty="0"/>
            <a:t>Free </a:t>
          </a:r>
          <a:r>
            <a:rPr lang="es-ES" dirty="0" err="1"/>
            <a:t>sources</a:t>
          </a:r>
          <a:r>
            <a:rPr lang="es-ES" dirty="0"/>
            <a:t>:</a:t>
          </a:r>
          <a:endParaRPr lang="en-US" dirty="0"/>
        </a:p>
      </dgm:t>
    </dgm:pt>
    <dgm:pt modelId="{64045485-2319-4DA0-878A-A8CDF7466797}" type="parTrans" cxnId="{70124826-AB5A-4EE6-B654-EDEA77BE07F3}">
      <dgm:prSet/>
      <dgm:spPr/>
      <dgm:t>
        <a:bodyPr/>
        <a:lstStyle/>
        <a:p>
          <a:endParaRPr lang="en-US"/>
        </a:p>
      </dgm:t>
    </dgm:pt>
    <dgm:pt modelId="{55069BD7-E62D-49CF-9D3A-17D677CD17A2}" type="sibTrans" cxnId="{70124826-AB5A-4EE6-B654-EDEA77BE07F3}">
      <dgm:prSet/>
      <dgm:spPr/>
      <dgm:t>
        <a:bodyPr/>
        <a:lstStyle/>
        <a:p>
          <a:endParaRPr lang="en-US"/>
        </a:p>
      </dgm:t>
    </dgm:pt>
    <dgm:pt modelId="{FE9AF4D2-6DF7-4952-9C77-4BA6EA16A1F0}">
      <dgm:prSet/>
      <dgm:spPr/>
      <dgm:t>
        <a:bodyPr/>
        <a:lstStyle/>
        <a:p>
          <a:r>
            <a:rPr lang="es-ES" dirty="0" err="1"/>
            <a:t>Yahoo</a:t>
          </a:r>
          <a:r>
            <a:rPr lang="es-ES" dirty="0"/>
            <a:t> </a:t>
          </a:r>
          <a:r>
            <a:rPr lang="es-ES" dirty="0" err="1"/>
            <a:t>Finance</a:t>
          </a:r>
          <a:endParaRPr lang="en-US" dirty="0"/>
        </a:p>
      </dgm:t>
    </dgm:pt>
    <dgm:pt modelId="{3D70059D-15B6-48FC-B8C8-81A14600ACD6}" type="parTrans" cxnId="{5F1C07E8-76F8-49B7-B47C-BCB59CD51E13}">
      <dgm:prSet/>
      <dgm:spPr/>
      <dgm:t>
        <a:bodyPr/>
        <a:lstStyle/>
        <a:p>
          <a:endParaRPr lang="en-US"/>
        </a:p>
      </dgm:t>
    </dgm:pt>
    <dgm:pt modelId="{35FBB7B9-57F5-4F38-BF98-67BEDEFCF993}" type="sibTrans" cxnId="{5F1C07E8-76F8-49B7-B47C-BCB59CD51E13}">
      <dgm:prSet/>
      <dgm:spPr/>
      <dgm:t>
        <a:bodyPr/>
        <a:lstStyle/>
        <a:p>
          <a:endParaRPr lang="en-US"/>
        </a:p>
      </dgm:t>
    </dgm:pt>
    <dgm:pt modelId="{37E93DB4-DEF6-45C2-B9D4-9CD39EAB2C28}">
      <dgm:prSet/>
      <dgm:spPr/>
      <dgm:t>
        <a:bodyPr/>
        <a:lstStyle/>
        <a:p>
          <a:r>
            <a:rPr lang="es-ES" dirty="0"/>
            <a:t>MarketWatch.com</a:t>
          </a:r>
          <a:endParaRPr lang="en-US" dirty="0"/>
        </a:p>
      </dgm:t>
    </dgm:pt>
    <dgm:pt modelId="{3CC922D7-B776-48E0-AFE0-C25DE21BE0E6}" type="parTrans" cxnId="{A3DB07C4-E69E-4AAE-BE23-755CEFE6E4AF}">
      <dgm:prSet/>
      <dgm:spPr/>
      <dgm:t>
        <a:bodyPr/>
        <a:lstStyle/>
        <a:p>
          <a:endParaRPr lang="en-US"/>
        </a:p>
      </dgm:t>
    </dgm:pt>
    <dgm:pt modelId="{4FDDDEFA-91AC-4AA2-9094-22F7E7B07282}" type="sibTrans" cxnId="{A3DB07C4-E69E-4AAE-BE23-755CEFE6E4AF}">
      <dgm:prSet/>
      <dgm:spPr/>
      <dgm:t>
        <a:bodyPr/>
        <a:lstStyle/>
        <a:p>
          <a:endParaRPr lang="en-US"/>
        </a:p>
      </dgm:t>
    </dgm:pt>
    <dgm:pt modelId="{830021BD-1413-4C84-AD37-36C7D7700AB4}">
      <dgm:prSet/>
      <dgm:spPr/>
      <dgm:t>
        <a:bodyPr/>
        <a:lstStyle/>
        <a:p>
          <a:r>
            <a:rPr lang="es-ES" dirty="0"/>
            <a:t>SeekingAlpha.com</a:t>
          </a:r>
          <a:endParaRPr lang="en-US" dirty="0"/>
        </a:p>
      </dgm:t>
    </dgm:pt>
    <dgm:pt modelId="{211868F1-9D31-4079-9619-B5DA31784AA6}" type="parTrans" cxnId="{92CF6177-8551-4548-8059-0ED678FC51E8}">
      <dgm:prSet/>
      <dgm:spPr/>
      <dgm:t>
        <a:bodyPr/>
        <a:lstStyle/>
        <a:p>
          <a:endParaRPr lang="en-US"/>
        </a:p>
      </dgm:t>
    </dgm:pt>
    <dgm:pt modelId="{E668056F-0F78-49DF-BEBA-849442EBC6EB}" type="sibTrans" cxnId="{92CF6177-8551-4548-8059-0ED678FC51E8}">
      <dgm:prSet/>
      <dgm:spPr/>
      <dgm:t>
        <a:bodyPr/>
        <a:lstStyle/>
        <a:p>
          <a:endParaRPr lang="en-US"/>
        </a:p>
      </dgm:t>
    </dgm:pt>
    <dgm:pt modelId="{C2EA2D77-B9C5-43F8-B2AE-478B4C06F5A0}" type="pres">
      <dgm:prSet presAssocID="{C626238E-2FAE-4754-92D0-802E2A06133D}" presName="linearFlow" presStyleCnt="0">
        <dgm:presLayoutVars>
          <dgm:dir/>
          <dgm:resizeHandles val="exact"/>
        </dgm:presLayoutVars>
      </dgm:prSet>
      <dgm:spPr/>
    </dgm:pt>
    <dgm:pt modelId="{ABE1DA90-5DA0-4C03-801F-F978BEA70134}" type="pres">
      <dgm:prSet presAssocID="{E0D6AE63-E583-4248-9AED-35B9DE8C7DBD}" presName="comp" presStyleCnt="0"/>
      <dgm:spPr/>
    </dgm:pt>
    <dgm:pt modelId="{A57C7779-BC80-439D-B366-02EFA4B13E1C}" type="pres">
      <dgm:prSet presAssocID="{E0D6AE63-E583-4248-9AED-35B9DE8C7DBD}" presName="rect2" presStyleLbl="node1" presStyleIdx="0" presStyleCnt="2">
        <dgm:presLayoutVars>
          <dgm:bulletEnabled val="1"/>
        </dgm:presLayoutVars>
      </dgm:prSet>
      <dgm:spPr/>
    </dgm:pt>
    <dgm:pt modelId="{97157093-65AB-4B28-8613-8029A76A2423}" type="pres">
      <dgm:prSet presAssocID="{E0D6AE63-E583-4248-9AED-35B9DE8C7DBD}" presName="rect1" presStyleLbl="ln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pt>
    <dgm:pt modelId="{B2456A9F-0DEC-4CD0-B45A-1525E33CD21B}" type="pres">
      <dgm:prSet presAssocID="{C53E4EC9-B639-49C1-9097-D988AC9E4BA4}" presName="sibTrans" presStyleCnt="0"/>
      <dgm:spPr/>
    </dgm:pt>
    <dgm:pt modelId="{4DE119C0-1B21-4247-B22D-196F6AEDB8C7}" type="pres">
      <dgm:prSet presAssocID="{6F1CB9FD-B729-4724-8E59-4B010AF619BC}" presName="comp" presStyleCnt="0"/>
      <dgm:spPr/>
    </dgm:pt>
    <dgm:pt modelId="{6097C5DB-4573-4789-8E05-AE5608DE4CC8}" type="pres">
      <dgm:prSet presAssocID="{6F1CB9FD-B729-4724-8E59-4B010AF619BC}" presName="rect2" presStyleLbl="node1" presStyleIdx="1" presStyleCnt="2">
        <dgm:presLayoutVars>
          <dgm:bulletEnabled val="1"/>
        </dgm:presLayoutVars>
      </dgm:prSet>
      <dgm:spPr/>
    </dgm:pt>
    <dgm:pt modelId="{9AED7981-62E7-42C9-AC6E-C5AAA5EEBE63}" type="pres">
      <dgm:prSet presAssocID="{6F1CB9FD-B729-4724-8E59-4B010AF619BC}" presName="rect1" presStyleLbl="ln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dgm:spPr>
    </dgm:pt>
  </dgm:ptLst>
  <dgm:cxnLst>
    <dgm:cxn modelId="{ABF0000A-8E86-41A0-B7B4-802832527311}" type="presOf" srcId="{E0D6AE63-E583-4248-9AED-35B9DE8C7DBD}" destId="{A57C7779-BC80-439D-B366-02EFA4B13E1C}" srcOrd="0" destOrd="0" presId="urn:microsoft.com/office/officeart/2008/layout/AlternatingPictureBlocks"/>
    <dgm:cxn modelId="{4BAB7C1E-0BEC-43B5-8FD5-81340368E47C}" type="presOf" srcId="{4CECE693-9DAA-46EB-9C29-9C214CE3D6F1}" destId="{A57C7779-BC80-439D-B366-02EFA4B13E1C}" srcOrd="0" destOrd="2" presId="urn:microsoft.com/office/officeart/2008/layout/AlternatingPictureBlocks"/>
    <dgm:cxn modelId="{70124826-AB5A-4EE6-B654-EDEA77BE07F3}" srcId="{C626238E-2FAE-4754-92D0-802E2A06133D}" destId="{6F1CB9FD-B729-4724-8E59-4B010AF619BC}" srcOrd="1" destOrd="0" parTransId="{64045485-2319-4DA0-878A-A8CDF7466797}" sibTransId="{55069BD7-E62D-49CF-9D3A-17D677CD17A2}"/>
    <dgm:cxn modelId="{70EC0E60-0C16-4B7C-80AB-5E94196CE868}" srcId="{E0D6AE63-E583-4248-9AED-35B9DE8C7DBD}" destId="{4CECE693-9DAA-46EB-9C29-9C214CE3D6F1}" srcOrd="1" destOrd="0" parTransId="{8337DB17-F408-434B-851A-E2074DC0ED67}" sibTransId="{E1113531-081C-4EE2-959C-9984CCD85DCF}"/>
    <dgm:cxn modelId="{6B135A63-16D8-4FB8-8BC0-4F9FAA5010CD}" type="presOf" srcId="{FE9AF4D2-6DF7-4952-9C77-4BA6EA16A1F0}" destId="{6097C5DB-4573-4789-8E05-AE5608DE4CC8}" srcOrd="0" destOrd="1" presId="urn:microsoft.com/office/officeart/2008/layout/AlternatingPictureBlocks"/>
    <dgm:cxn modelId="{D839AB45-454C-4C7D-9634-0151AD825633}" type="presOf" srcId="{37E93DB4-DEF6-45C2-B9D4-9CD39EAB2C28}" destId="{6097C5DB-4573-4789-8E05-AE5608DE4CC8}" srcOrd="0" destOrd="2" presId="urn:microsoft.com/office/officeart/2008/layout/AlternatingPictureBlocks"/>
    <dgm:cxn modelId="{C04E3E70-3CF2-4BC4-8A8B-6706F47468A2}" type="presOf" srcId="{C626238E-2FAE-4754-92D0-802E2A06133D}" destId="{C2EA2D77-B9C5-43F8-B2AE-478B4C06F5A0}" srcOrd="0" destOrd="0" presId="urn:microsoft.com/office/officeart/2008/layout/AlternatingPictureBlocks"/>
    <dgm:cxn modelId="{92CF6177-8551-4548-8059-0ED678FC51E8}" srcId="{6F1CB9FD-B729-4724-8E59-4B010AF619BC}" destId="{830021BD-1413-4C84-AD37-36C7D7700AB4}" srcOrd="2" destOrd="0" parTransId="{211868F1-9D31-4079-9619-B5DA31784AA6}" sibTransId="{E668056F-0F78-49DF-BEBA-849442EBC6EB}"/>
    <dgm:cxn modelId="{F5C7C47B-AFB2-4503-83DB-8392EF10508B}" type="presOf" srcId="{315E28C8-6A20-4F1D-A953-8E2B5ED5179B}" destId="{A57C7779-BC80-439D-B366-02EFA4B13E1C}" srcOrd="0" destOrd="1" presId="urn:microsoft.com/office/officeart/2008/layout/AlternatingPictureBlocks"/>
    <dgm:cxn modelId="{BBF0127C-4C2E-4F8C-AEF6-BB254801BE7A}" type="presOf" srcId="{830021BD-1413-4C84-AD37-36C7D7700AB4}" destId="{6097C5DB-4573-4789-8E05-AE5608DE4CC8}" srcOrd="0" destOrd="3" presId="urn:microsoft.com/office/officeart/2008/layout/AlternatingPictureBlocks"/>
    <dgm:cxn modelId="{DF993B98-B1AF-43A9-AA14-FD5710A09F76}" srcId="{E0D6AE63-E583-4248-9AED-35B9DE8C7DBD}" destId="{EFF6B2B1-C897-4DB4-89AF-B2D22E8C23B1}" srcOrd="2" destOrd="0" parTransId="{3AA859DE-F1E5-44A7-AD00-BFB4A8DA3B70}" sibTransId="{3CA95CF3-C7C3-4FC6-9CD1-D68CFBFDAE00}"/>
    <dgm:cxn modelId="{88B817A8-B7D3-4BF6-8918-ABDAFFF5ED16}" srcId="{E0D6AE63-E583-4248-9AED-35B9DE8C7DBD}" destId="{315E28C8-6A20-4F1D-A953-8E2B5ED5179B}" srcOrd="0" destOrd="0" parTransId="{AD585C75-7341-4E4D-95FC-82335C932624}" sibTransId="{BB3BC4B2-1668-4901-AD0B-4EF6487628BD}"/>
    <dgm:cxn modelId="{9BAF28BE-DF0D-43B2-B84A-5DABB97EB245}" type="presOf" srcId="{6F1CB9FD-B729-4724-8E59-4B010AF619BC}" destId="{6097C5DB-4573-4789-8E05-AE5608DE4CC8}" srcOrd="0" destOrd="0" presId="urn:microsoft.com/office/officeart/2008/layout/AlternatingPictureBlocks"/>
    <dgm:cxn modelId="{A3DB07C4-E69E-4AAE-BE23-755CEFE6E4AF}" srcId="{6F1CB9FD-B729-4724-8E59-4B010AF619BC}" destId="{37E93DB4-DEF6-45C2-B9D4-9CD39EAB2C28}" srcOrd="1" destOrd="0" parTransId="{3CC922D7-B776-48E0-AFE0-C25DE21BE0E6}" sibTransId="{4FDDDEFA-91AC-4AA2-9094-22F7E7B07282}"/>
    <dgm:cxn modelId="{D09EF0D8-78F0-46B6-9C7E-C43641C91A10}" type="presOf" srcId="{EFF6B2B1-C897-4DB4-89AF-B2D22E8C23B1}" destId="{A57C7779-BC80-439D-B366-02EFA4B13E1C}" srcOrd="0" destOrd="3" presId="urn:microsoft.com/office/officeart/2008/layout/AlternatingPictureBlocks"/>
    <dgm:cxn modelId="{E7AD7CE1-B7A9-497B-91F7-9E023458497E}" srcId="{C626238E-2FAE-4754-92D0-802E2A06133D}" destId="{E0D6AE63-E583-4248-9AED-35B9DE8C7DBD}" srcOrd="0" destOrd="0" parTransId="{867D1E95-32F0-4A43-AB0C-97E0B7F23542}" sibTransId="{C53E4EC9-B639-49C1-9097-D988AC9E4BA4}"/>
    <dgm:cxn modelId="{5F1C07E8-76F8-49B7-B47C-BCB59CD51E13}" srcId="{6F1CB9FD-B729-4724-8E59-4B010AF619BC}" destId="{FE9AF4D2-6DF7-4952-9C77-4BA6EA16A1F0}" srcOrd="0" destOrd="0" parTransId="{3D70059D-15B6-48FC-B8C8-81A14600ACD6}" sibTransId="{35FBB7B9-57F5-4F38-BF98-67BEDEFCF993}"/>
    <dgm:cxn modelId="{0D0911A5-1E9A-4CA7-8224-345C8B086971}" type="presParOf" srcId="{C2EA2D77-B9C5-43F8-B2AE-478B4C06F5A0}" destId="{ABE1DA90-5DA0-4C03-801F-F978BEA70134}" srcOrd="0" destOrd="0" presId="urn:microsoft.com/office/officeart/2008/layout/AlternatingPictureBlocks"/>
    <dgm:cxn modelId="{25C8A59F-97EB-4212-8729-6E154EE8C499}" type="presParOf" srcId="{ABE1DA90-5DA0-4C03-801F-F978BEA70134}" destId="{A57C7779-BC80-439D-B366-02EFA4B13E1C}" srcOrd="0" destOrd="0" presId="urn:microsoft.com/office/officeart/2008/layout/AlternatingPictureBlocks"/>
    <dgm:cxn modelId="{75169B8B-6F80-48AD-A64C-660F45FE8403}" type="presParOf" srcId="{ABE1DA90-5DA0-4C03-801F-F978BEA70134}" destId="{97157093-65AB-4B28-8613-8029A76A2423}" srcOrd="1" destOrd="0" presId="urn:microsoft.com/office/officeart/2008/layout/AlternatingPictureBlocks"/>
    <dgm:cxn modelId="{19FB1B28-0CA4-48BC-8DD8-E6DB25E88373}" type="presParOf" srcId="{C2EA2D77-B9C5-43F8-B2AE-478B4C06F5A0}" destId="{B2456A9F-0DEC-4CD0-B45A-1525E33CD21B}" srcOrd="1" destOrd="0" presId="urn:microsoft.com/office/officeart/2008/layout/AlternatingPictureBlocks"/>
    <dgm:cxn modelId="{F879F590-97BC-47B4-A7F6-B745EC051238}" type="presParOf" srcId="{C2EA2D77-B9C5-43F8-B2AE-478B4C06F5A0}" destId="{4DE119C0-1B21-4247-B22D-196F6AEDB8C7}" srcOrd="2" destOrd="0" presId="urn:microsoft.com/office/officeart/2008/layout/AlternatingPictureBlocks"/>
    <dgm:cxn modelId="{7A3757D8-7054-4772-9B98-4E02CA285878}" type="presParOf" srcId="{4DE119C0-1B21-4247-B22D-196F6AEDB8C7}" destId="{6097C5DB-4573-4789-8E05-AE5608DE4CC8}" srcOrd="0" destOrd="0" presId="urn:microsoft.com/office/officeart/2008/layout/AlternatingPictureBlocks"/>
    <dgm:cxn modelId="{DB8C8C9D-2002-4C07-BD5E-B4F29A321C01}" type="presParOf" srcId="{4DE119C0-1B21-4247-B22D-196F6AEDB8C7}" destId="{9AED7981-62E7-42C9-AC6E-C5AAA5EEBE63}" srcOrd="1" destOrd="0" presId="urn:microsoft.com/office/officeart/2008/layout/Alternating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81FC6C-CE6B-4928-A0E5-97F2DBCB715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0154198-6DD2-47A9-881B-ACD2CF17889F}">
      <dgm:prSet/>
      <dgm:spPr/>
      <dgm:t>
        <a:bodyPr/>
        <a:lstStyle/>
        <a:p>
          <a:r>
            <a:rPr lang="es-ES" dirty="0" err="1"/>
            <a:t>Liquidity</a:t>
          </a:r>
          <a:r>
            <a:rPr lang="es-ES" dirty="0"/>
            <a:t> Management:</a:t>
          </a:r>
          <a:endParaRPr lang="en-US" dirty="0"/>
        </a:p>
      </dgm:t>
    </dgm:pt>
    <dgm:pt modelId="{A61A643E-C390-41BF-8F42-AEEBCFD367DF}" type="parTrans" cxnId="{267AC543-2A17-42E7-93F1-D6BC0C1B9C1B}">
      <dgm:prSet/>
      <dgm:spPr/>
      <dgm:t>
        <a:bodyPr/>
        <a:lstStyle/>
        <a:p>
          <a:endParaRPr lang="en-US"/>
        </a:p>
      </dgm:t>
    </dgm:pt>
    <dgm:pt modelId="{7940E936-862D-421E-96FD-83FBF4D84F6D}" type="sibTrans" cxnId="{267AC543-2A17-42E7-93F1-D6BC0C1B9C1B}">
      <dgm:prSet/>
      <dgm:spPr/>
      <dgm:t>
        <a:bodyPr/>
        <a:lstStyle/>
        <a:p>
          <a:endParaRPr lang="en-US"/>
        </a:p>
      </dgm:t>
    </dgm:pt>
    <dgm:pt modelId="{52C5EA53-2957-4FE2-824C-96D03989FBAE}">
      <dgm:prSet/>
      <dgm:spPr/>
      <dgm:t>
        <a:bodyPr/>
        <a:lstStyle/>
        <a:p>
          <a:r>
            <a:rPr lang="es-ES" dirty="0" err="1"/>
            <a:t>Significant</a:t>
          </a:r>
          <a:r>
            <a:rPr lang="es-ES" dirty="0"/>
            <a:t> </a:t>
          </a:r>
          <a:r>
            <a:rPr lang="es-ES" dirty="0" err="1"/>
            <a:t>increase</a:t>
          </a:r>
          <a:r>
            <a:rPr lang="es-ES" dirty="0"/>
            <a:t> in </a:t>
          </a:r>
          <a:r>
            <a:rPr lang="es-ES" dirty="0" err="1"/>
            <a:t>most</a:t>
          </a:r>
          <a:r>
            <a:rPr lang="es-ES" dirty="0"/>
            <a:t> </a:t>
          </a:r>
          <a:r>
            <a:rPr lang="es-ES" dirty="0" err="1"/>
            <a:t>of</a:t>
          </a:r>
          <a:r>
            <a:rPr lang="es-ES" dirty="0"/>
            <a:t> </a:t>
          </a:r>
          <a:r>
            <a:rPr lang="es-ES" dirty="0" err="1"/>
            <a:t>the</a:t>
          </a:r>
          <a:r>
            <a:rPr lang="es-ES" dirty="0"/>
            <a:t> </a:t>
          </a:r>
          <a:r>
            <a:rPr lang="es-ES" dirty="0" err="1"/>
            <a:t>liquidity</a:t>
          </a:r>
          <a:r>
            <a:rPr lang="es-ES" dirty="0"/>
            <a:t> </a:t>
          </a:r>
          <a:r>
            <a:rPr lang="es-ES" dirty="0" err="1"/>
            <a:t>metrics</a:t>
          </a:r>
          <a:r>
            <a:rPr lang="es-ES" dirty="0"/>
            <a:t>.</a:t>
          </a:r>
          <a:endParaRPr lang="en-US" dirty="0"/>
        </a:p>
      </dgm:t>
    </dgm:pt>
    <dgm:pt modelId="{C6AA0AA9-1345-47F8-BA1E-0170B72B0F68}" type="parTrans" cxnId="{554054CE-010D-4A76-8032-022CCBA741A9}">
      <dgm:prSet/>
      <dgm:spPr/>
      <dgm:t>
        <a:bodyPr/>
        <a:lstStyle/>
        <a:p>
          <a:endParaRPr lang="en-US"/>
        </a:p>
      </dgm:t>
    </dgm:pt>
    <dgm:pt modelId="{AA1DFB72-C541-46FE-99B1-EA1C7CE5D56A}" type="sibTrans" cxnId="{554054CE-010D-4A76-8032-022CCBA741A9}">
      <dgm:prSet/>
      <dgm:spPr/>
      <dgm:t>
        <a:bodyPr/>
        <a:lstStyle/>
        <a:p>
          <a:endParaRPr lang="en-US"/>
        </a:p>
      </dgm:t>
    </dgm:pt>
    <dgm:pt modelId="{DB7FF0A9-6D00-40AC-A546-6FC721126041}">
      <dgm:prSet/>
      <dgm:spPr/>
      <dgm:t>
        <a:bodyPr/>
        <a:lstStyle/>
        <a:p>
          <a:r>
            <a:rPr lang="es-ES" dirty="0" err="1"/>
            <a:t>Debt</a:t>
          </a:r>
          <a:r>
            <a:rPr lang="es-ES" dirty="0"/>
            <a:t> Management:</a:t>
          </a:r>
          <a:endParaRPr lang="en-US" dirty="0"/>
        </a:p>
      </dgm:t>
    </dgm:pt>
    <dgm:pt modelId="{FB743A57-4335-44EA-AA03-55618B32D9A3}" type="parTrans" cxnId="{5927B3F4-5F96-4E12-B18A-2C7F33F9802B}">
      <dgm:prSet/>
      <dgm:spPr/>
      <dgm:t>
        <a:bodyPr/>
        <a:lstStyle/>
        <a:p>
          <a:endParaRPr lang="en-US"/>
        </a:p>
      </dgm:t>
    </dgm:pt>
    <dgm:pt modelId="{80A2A01A-1456-4C8C-AEEE-EBD65329972C}" type="sibTrans" cxnId="{5927B3F4-5F96-4E12-B18A-2C7F33F9802B}">
      <dgm:prSet/>
      <dgm:spPr/>
      <dgm:t>
        <a:bodyPr/>
        <a:lstStyle/>
        <a:p>
          <a:endParaRPr lang="en-US"/>
        </a:p>
      </dgm:t>
    </dgm:pt>
    <dgm:pt modelId="{940CBD24-BA91-4D43-9BE3-8B8B4493F8BC}">
      <dgm:prSet/>
      <dgm:spPr/>
      <dgm:t>
        <a:bodyPr/>
        <a:lstStyle/>
        <a:p>
          <a:r>
            <a:rPr lang="es-ES" dirty="0" err="1"/>
            <a:t>Stable</a:t>
          </a:r>
          <a:r>
            <a:rPr lang="es-ES" dirty="0"/>
            <a:t> and </a:t>
          </a:r>
          <a:r>
            <a:rPr lang="es-ES" dirty="0" err="1"/>
            <a:t>moving</a:t>
          </a:r>
          <a:r>
            <a:rPr lang="es-ES" dirty="0"/>
            <a:t> </a:t>
          </a:r>
          <a:r>
            <a:rPr lang="es-ES" dirty="0" err="1"/>
            <a:t>to</a:t>
          </a:r>
          <a:r>
            <a:rPr lang="es-ES" dirty="0"/>
            <a:t> Long </a:t>
          </a:r>
          <a:r>
            <a:rPr lang="es-ES" dirty="0" err="1"/>
            <a:t>term</a:t>
          </a:r>
          <a:r>
            <a:rPr lang="es-ES" dirty="0"/>
            <a:t>.</a:t>
          </a:r>
          <a:endParaRPr lang="en-US" dirty="0"/>
        </a:p>
      </dgm:t>
    </dgm:pt>
    <dgm:pt modelId="{D765A97F-F9EC-4CFE-9FF7-9A25E6838B0D}" type="parTrans" cxnId="{01BEDD4D-9559-4012-92EB-21FF36606AB7}">
      <dgm:prSet/>
      <dgm:spPr/>
      <dgm:t>
        <a:bodyPr/>
        <a:lstStyle/>
        <a:p>
          <a:endParaRPr lang="en-US"/>
        </a:p>
      </dgm:t>
    </dgm:pt>
    <dgm:pt modelId="{A88843A6-B6A3-478D-A535-499AA90159D7}" type="sibTrans" cxnId="{01BEDD4D-9559-4012-92EB-21FF36606AB7}">
      <dgm:prSet/>
      <dgm:spPr/>
      <dgm:t>
        <a:bodyPr/>
        <a:lstStyle/>
        <a:p>
          <a:endParaRPr lang="en-US"/>
        </a:p>
      </dgm:t>
    </dgm:pt>
    <dgm:pt modelId="{86FA3BD5-F797-4906-9D89-C544CC5D1B50}">
      <dgm:prSet/>
      <dgm:spPr/>
      <dgm:t>
        <a:bodyPr/>
        <a:lstStyle/>
        <a:p>
          <a:r>
            <a:rPr lang="es-ES" dirty="0" err="1"/>
            <a:t>Assets</a:t>
          </a:r>
          <a:r>
            <a:rPr lang="es-ES" dirty="0"/>
            <a:t> Management:</a:t>
          </a:r>
          <a:endParaRPr lang="en-US" dirty="0"/>
        </a:p>
      </dgm:t>
    </dgm:pt>
    <dgm:pt modelId="{AD647B00-C8CE-4E49-B652-1A7B23752E1C}" type="parTrans" cxnId="{B04E5772-3715-46A5-84B4-BD6D7834AE3B}">
      <dgm:prSet/>
      <dgm:spPr/>
      <dgm:t>
        <a:bodyPr/>
        <a:lstStyle/>
        <a:p>
          <a:endParaRPr lang="en-US"/>
        </a:p>
      </dgm:t>
    </dgm:pt>
    <dgm:pt modelId="{091732FD-2F1F-4CAB-9FA3-3EFB1D40A92A}" type="sibTrans" cxnId="{B04E5772-3715-46A5-84B4-BD6D7834AE3B}">
      <dgm:prSet/>
      <dgm:spPr/>
      <dgm:t>
        <a:bodyPr/>
        <a:lstStyle/>
        <a:p>
          <a:endParaRPr lang="en-US"/>
        </a:p>
      </dgm:t>
    </dgm:pt>
    <dgm:pt modelId="{53587AAD-CDAE-446B-AFFA-5434873FC5D3}">
      <dgm:prSet/>
      <dgm:spPr/>
      <dgm:t>
        <a:bodyPr/>
        <a:lstStyle/>
        <a:p>
          <a:r>
            <a:rPr lang="es-ES" dirty="0" err="1"/>
            <a:t>Improves</a:t>
          </a:r>
          <a:r>
            <a:rPr lang="es-ES" dirty="0"/>
            <a:t> in </a:t>
          </a:r>
          <a:r>
            <a:rPr lang="es-ES" dirty="0" err="1"/>
            <a:t>Current</a:t>
          </a:r>
          <a:r>
            <a:rPr lang="es-ES" dirty="0"/>
            <a:t> </a:t>
          </a:r>
          <a:r>
            <a:rPr lang="es-ES" dirty="0" err="1"/>
            <a:t>efficiency</a:t>
          </a:r>
          <a:r>
            <a:rPr lang="es-ES" dirty="0"/>
            <a:t>, </a:t>
          </a:r>
          <a:r>
            <a:rPr lang="es-ES" dirty="0" err="1"/>
            <a:t>not</a:t>
          </a:r>
          <a:r>
            <a:rPr lang="es-ES" dirty="0"/>
            <a:t> in </a:t>
          </a:r>
          <a:r>
            <a:rPr lang="es-ES" dirty="0" err="1"/>
            <a:t>Fixed</a:t>
          </a:r>
          <a:r>
            <a:rPr lang="es-ES" dirty="0"/>
            <a:t> </a:t>
          </a:r>
          <a:r>
            <a:rPr lang="es-ES" dirty="0" err="1"/>
            <a:t>Assets</a:t>
          </a:r>
          <a:r>
            <a:rPr lang="es-ES" dirty="0"/>
            <a:t> </a:t>
          </a:r>
          <a:r>
            <a:rPr lang="es-ES" dirty="0" err="1"/>
            <a:t>efficiency</a:t>
          </a:r>
          <a:r>
            <a:rPr lang="es-ES" dirty="0"/>
            <a:t>.</a:t>
          </a:r>
          <a:endParaRPr lang="en-US" dirty="0"/>
        </a:p>
      </dgm:t>
    </dgm:pt>
    <dgm:pt modelId="{EFA2FE39-B66E-4E93-991D-2CA15FDDDFEA}" type="parTrans" cxnId="{339B000E-1AAB-4764-998A-65502E461626}">
      <dgm:prSet/>
      <dgm:spPr/>
      <dgm:t>
        <a:bodyPr/>
        <a:lstStyle/>
        <a:p>
          <a:endParaRPr lang="en-US"/>
        </a:p>
      </dgm:t>
    </dgm:pt>
    <dgm:pt modelId="{BD539B25-6D23-41C6-88A4-FADE8EC1DC8A}" type="sibTrans" cxnId="{339B000E-1AAB-4764-998A-65502E461626}">
      <dgm:prSet/>
      <dgm:spPr/>
      <dgm:t>
        <a:bodyPr/>
        <a:lstStyle/>
        <a:p>
          <a:endParaRPr lang="en-US"/>
        </a:p>
      </dgm:t>
    </dgm:pt>
    <dgm:pt modelId="{12CBEB27-F077-4451-B33B-97EF0482BD5C}">
      <dgm:prSet/>
      <dgm:spPr/>
      <dgm:t>
        <a:bodyPr/>
        <a:lstStyle/>
        <a:p>
          <a:r>
            <a:rPr lang="es-ES" dirty="0" err="1"/>
            <a:t>Working</a:t>
          </a:r>
          <a:r>
            <a:rPr lang="es-ES" dirty="0"/>
            <a:t> Capital Management</a:t>
          </a:r>
          <a:endParaRPr lang="en-US" dirty="0"/>
        </a:p>
      </dgm:t>
    </dgm:pt>
    <dgm:pt modelId="{B0BA7575-CEE6-4808-946F-63D8CE0B91BB}" type="parTrans" cxnId="{14FCF1C1-E355-4DD7-B7AE-1697D0E2CBBC}">
      <dgm:prSet/>
      <dgm:spPr/>
      <dgm:t>
        <a:bodyPr/>
        <a:lstStyle/>
        <a:p>
          <a:endParaRPr lang="en-US"/>
        </a:p>
      </dgm:t>
    </dgm:pt>
    <dgm:pt modelId="{23ECBBE7-905A-4DF1-96AA-A48677273B74}" type="sibTrans" cxnId="{14FCF1C1-E355-4DD7-B7AE-1697D0E2CBBC}">
      <dgm:prSet/>
      <dgm:spPr/>
      <dgm:t>
        <a:bodyPr/>
        <a:lstStyle/>
        <a:p>
          <a:endParaRPr lang="en-US"/>
        </a:p>
      </dgm:t>
    </dgm:pt>
    <dgm:pt modelId="{CEC056F2-9E80-4E5D-9DE2-776812949650}">
      <dgm:prSet/>
      <dgm:spPr/>
      <dgm:t>
        <a:bodyPr/>
        <a:lstStyle/>
        <a:p>
          <a:r>
            <a:rPr lang="es-ES" dirty="0" err="1"/>
            <a:t>Faster</a:t>
          </a:r>
          <a:r>
            <a:rPr lang="es-ES" dirty="0"/>
            <a:t> </a:t>
          </a:r>
          <a:r>
            <a:rPr lang="es-ES" dirty="0" err="1"/>
            <a:t>cycles</a:t>
          </a:r>
          <a:r>
            <a:rPr lang="es-ES" dirty="0"/>
            <a:t> (</a:t>
          </a:r>
          <a:r>
            <a:rPr lang="es-ES" dirty="0" err="1"/>
            <a:t>inventories</a:t>
          </a:r>
          <a:r>
            <a:rPr lang="es-ES" dirty="0"/>
            <a:t>, </a:t>
          </a:r>
          <a:r>
            <a:rPr lang="es-ES" dirty="0" err="1"/>
            <a:t>payables</a:t>
          </a:r>
          <a:r>
            <a:rPr lang="es-ES" dirty="0"/>
            <a:t>, </a:t>
          </a:r>
          <a:r>
            <a:rPr lang="es-ES" dirty="0" err="1"/>
            <a:t>receivables</a:t>
          </a:r>
          <a:r>
            <a:rPr lang="es-ES" dirty="0"/>
            <a:t>), </a:t>
          </a:r>
          <a:r>
            <a:rPr lang="es-ES" dirty="0" err="1"/>
            <a:t>leading</a:t>
          </a:r>
          <a:r>
            <a:rPr lang="es-ES" dirty="0"/>
            <a:t> </a:t>
          </a:r>
          <a:r>
            <a:rPr lang="es-ES" dirty="0" err="1"/>
            <a:t>to</a:t>
          </a:r>
          <a:r>
            <a:rPr lang="es-ES" dirty="0"/>
            <a:t> </a:t>
          </a:r>
          <a:r>
            <a:rPr lang="es-ES" dirty="0" err="1"/>
            <a:t>shorter</a:t>
          </a:r>
          <a:r>
            <a:rPr lang="es-ES" dirty="0"/>
            <a:t> cash </a:t>
          </a:r>
          <a:r>
            <a:rPr lang="es-ES" dirty="0" err="1"/>
            <a:t>needs</a:t>
          </a:r>
          <a:r>
            <a:rPr lang="es-ES" dirty="0"/>
            <a:t>.</a:t>
          </a:r>
          <a:endParaRPr lang="en-US" dirty="0"/>
        </a:p>
      </dgm:t>
    </dgm:pt>
    <dgm:pt modelId="{A0D136E7-E680-4361-8E00-28C66297571D}" type="parTrans" cxnId="{C8A12DF9-C871-4E13-A58F-C5063241FA30}">
      <dgm:prSet/>
      <dgm:spPr/>
      <dgm:t>
        <a:bodyPr/>
        <a:lstStyle/>
        <a:p>
          <a:endParaRPr lang="en-US"/>
        </a:p>
      </dgm:t>
    </dgm:pt>
    <dgm:pt modelId="{D1A4AFA2-0ED6-4316-9B63-87FD15D3D00E}" type="sibTrans" cxnId="{C8A12DF9-C871-4E13-A58F-C5063241FA30}">
      <dgm:prSet/>
      <dgm:spPr/>
      <dgm:t>
        <a:bodyPr/>
        <a:lstStyle/>
        <a:p>
          <a:endParaRPr lang="en-US"/>
        </a:p>
      </dgm:t>
    </dgm:pt>
    <dgm:pt modelId="{17B5AED6-E49D-49A3-9B2E-3CB2FB4DC9C5}">
      <dgm:prSet/>
      <dgm:spPr/>
      <dgm:t>
        <a:bodyPr/>
        <a:lstStyle/>
        <a:p>
          <a:pPr rtl="0"/>
          <a:r>
            <a:rPr lang="es-ES" dirty="0" err="1"/>
            <a:t>Limited</a:t>
          </a:r>
          <a:r>
            <a:rPr lang="es-ES" dirty="0"/>
            <a:t> </a:t>
          </a:r>
          <a:r>
            <a:rPr lang="es-ES" dirty="0" err="1"/>
            <a:t>working</a:t>
          </a:r>
          <a:r>
            <a:rPr lang="es-ES" dirty="0"/>
            <a:t> capital surplus.</a:t>
          </a:r>
          <a:r>
            <a:rPr lang="es-ES" dirty="0">
              <a:latin typeface="Bookman Old Style" panose="020F0302020204030204"/>
            </a:rPr>
            <a:t> </a:t>
          </a:r>
          <a:endParaRPr lang="en-US" dirty="0"/>
        </a:p>
      </dgm:t>
    </dgm:pt>
    <dgm:pt modelId="{5B53C457-BC0C-4E54-A100-15FC5C3C050A}" type="parTrans" cxnId="{35321AFA-CE3B-4F00-855A-01BD9173616E}">
      <dgm:prSet/>
      <dgm:spPr/>
      <dgm:t>
        <a:bodyPr/>
        <a:lstStyle/>
        <a:p>
          <a:endParaRPr lang="en-US"/>
        </a:p>
      </dgm:t>
    </dgm:pt>
    <dgm:pt modelId="{16C9885D-F2A8-4A7D-AB4E-5C86995C498E}" type="sibTrans" cxnId="{35321AFA-CE3B-4F00-855A-01BD9173616E}">
      <dgm:prSet/>
      <dgm:spPr/>
      <dgm:t>
        <a:bodyPr/>
        <a:lstStyle/>
        <a:p>
          <a:endParaRPr lang="en-US"/>
        </a:p>
      </dgm:t>
    </dgm:pt>
    <dgm:pt modelId="{B366286B-BF74-474E-B764-814AB03B8B3F}">
      <dgm:prSet/>
      <dgm:spPr/>
      <dgm:t>
        <a:bodyPr/>
        <a:lstStyle/>
        <a:p>
          <a:r>
            <a:rPr lang="es-ES" dirty="0" err="1"/>
            <a:t>The</a:t>
          </a:r>
          <a:r>
            <a:rPr lang="es-ES" dirty="0"/>
            <a:t> </a:t>
          </a:r>
          <a:r>
            <a:rPr lang="es-ES" dirty="0" err="1"/>
            <a:t>competitor</a:t>
          </a:r>
          <a:r>
            <a:rPr lang="es-ES" dirty="0"/>
            <a:t> </a:t>
          </a:r>
          <a:r>
            <a:rPr lang="es-ES" dirty="0" err="1"/>
            <a:t>is</a:t>
          </a:r>
          <a:r>
            <a:rPr lang="es-ES" dirty="0"/>
            <a:t> more </a:t>
          </a:r>
          <a:r>
            <a:rPr lang="es-ES" dirty="0" err="1"/>
            <a:t>efficient</a:t>
          </a:r>
          <a:r>
            <a:rPr lang="es-ES" dirty="0"/>
            <a:t> </a:t>
          </a:r>
          <a:r>
            <a:rPr lang="es-ES" dirty="0" err="1"/>
            <a:t>with</a:t>
          </a:r>
          <a:r>
            <a:rPr lang="es-ES" dirty="0"/>
            <a:t> </a:t>
          </a:r>
          <a:r>
            <a:rPr lang="es-ES" dirty="0" err="1"/>
            <a:t>its</a:t>
          </a:r>
          <a:r>
            <a:rPr lang="es-ES" dirty="0"/>
            <a:t> </a:t>
          </a:r>
          <a:r>
            <a:rPr lang="es-ES" dirty="0" err="1"/>
            <a:t>Fixed</a:t>
          </a:r>
          <a:r>
            <a:rPr lang="es-ES" dirty="0"/>
            <a:t> </a:t>
          </a:r>
          <a:r>
            <a:rPr lang="es-ES" dirty="0" err="1"/>
            <a:t>assets</a:t>
          </a:r>
          <a:r>
            <a:rPr lang="es-ES" dirty="0"/>
            <a:t>.</a:t>
          </a:r>
          <a:endParaRPr lang="en-US" dirty="0"/>
        </a:p>
      </dgm:t>
    </dgm:pt>
    <dgm:pt modelId="{1C6AFA48-BC3A-4FB2-97D2-C63054B86291}" type="parTrans" cxnId="{E39E3F3A-9225-4007-9352-3F502712E4E7}">
      <dgm:prSet/>
      <dgm:spPr/>
      <dgm:t>
        <a:bodyPr/>
        <a:lstStyle/>
        <a:p>
          <a:endParaRPr lang="en-US"/>
        </a:p>
      </dgm:t>
    </dgm:pt>
    <dgm:pt modelId="{E395F529-97F1-446C-8394-F9881B4B2E37}" type="sibTrans" cxnId="{E39E3F3A-9225-4007-9352-3F502712E4E7}">
      <dgm:prSet/>
      <dgm:spPr/>
      <dgm:t>
        <a:bodyPr/>
        <a:lstStyle/>
        <a:p>
          <a:endParaRPr lang="en-US"/>
        </a:p>
      </dgm:t>
    </dgm:pt>
    <dgm:pt modelId="{4EECC4FB-0220-4BD7-82D9-630BE9DBE9E2}" type="pres">
      <dgm:prSet presAssocID="{7A81FC6C-CE6B-4928-A0E5-97F2DBCB7153}" presName="Name0" presStyleCnt="0">
        <dgm:presLayoutVars>
          <dgm:dir/>
          <dgm:animLvl val="lvl"/>
          <dgm:resizeHandles val="exact"/>
        </dgm:presLayoutVars>
      </dgm:prSet>
      <dgm:spPr/>
    </dgm:pt>
    <dgm:pt modelId="{975202C0-55CE-4B8C-98AC-17D4CE0BF6A8}" type="pres">
      <dgm:prSet presAssocID="{10154198-6DD2-47A9-881B-ACD2CF17889F}" presName="linNode" presStyleCnt="0"/>
      <dgm:spPr/>
    </dgm:pt>
    <dgm:pt modelId="{1ADAE0A4-47E0-4C12-B56D-5CB14482D648}" type="pres">
      <dgm:prSet presAssocID="{10154198-6DD2-47A9-881B-ACD2CF17889F}" presName="parentText" presStyleLbl="node1" presStyleIdx="0" presStyleCnt="4">
        <dgm:presLayoutVars>
          <dgm:chMax val="1"/>
          <dgm:bulletEnabled val="1"/>
        </dgm:presLayoutVars>
      </dgm:prSet>
      <dgm:spPr/>
    </dgm:pt>
    <dgm:pt modelId="{A3C59124-DF20-4655-B396-3AC19696B1D9}" type="pres">
      <dgm:prSet presAssocID="{10154198-6DD2-47A9-881B-ACD2CF17889F}" presName="descendantText" presStyleLbl="alignAccFollowNode1" presStyleIdx="0" presStyleCnt="4">
        <dgm:presLayoutVars>
          <dgm:bulletEnabled val="1"/>
        </dgm:presLayoutVars>
      </dgm:prSet>
      <dgm:spPr/>
    </dgm:pt>
    <dgm:pt modelId="{BCA2F738-8418-465A-91BE-9610DB227B3D}" type="pres">
      <dgm:prSet presAssocID="{7940E936-862D-421E-96FD-83FBF4D84F6D}" presName="sp" presStyleCnt="0"/>
      <dgm:spPr/>
    </dgm:pt>
    <dgm:pt modelId="{921DAD8F-594C-4FC8-84E2-993DB1BCE02C}" type="pres">
      <dgm:prSet presAssocID="{DB7FF0A9-6D00-40AC-A546-6FC721126041}" presName="linNode" presStyleCnt="0"/>
      <dgm:spPr/>
    </dgm:pt>
    <dgm:pt modelId="{DC45EEFE-BAFB-4A5C-BCCB-6AA533D4842F}" type="pres">
      <dgm:prSet presAssocID="{DB7FF0A9-6D00-40AC-A546-6FC721126041}" presName="parentText" presStyleLbl="node1" presStyleIdx="1" presStyleCnt="4">
        <dgm:presLayoutVars>
          <dgm:chMax val="1"/>
          <dgm:bulletEnabled val="1"/>
        </dgm:presLayoutVars>
      </dgm:prSet>
      <dgm:spPr/>
    </dgm:pt>
    <dgm:pt modelId="{C86B40CB-8B9C-4B6C-9A9F-085BD3CE327A}" type="pres">
      <dgm:prSet presAssocID="{DB7FF0A9-6D00-40AC-A546-6FC721126041}" presName="descendantText" presStyleLbl="alignAccFollowNode1" presStyleIdx="1" presStyleCnt="4">
        <dgm:presLayoutVars>
          <dgm:bulletEnabled val="1"/>
        </dgm:presLayoutVars>
      </dgm:prSet>
      <dgm:spPr/>
    </dgm:pt>
    <dgm:pt modelId="{F99B5858-D3C1-4204-B93F-6A58FE25EA92}" type="pres">
      <dgm:prSet presAssocID="{80A2A01A-1456-4C8C-AEEE-EBD65329972C}" presName="sp" presStyleCnt="0"/>
      <dgm:spPr/>
    </dgm:pt>
    <dgm:pt modelId="{40DD6FC7-0255-462A-A93A-56C3C193188B}" type="pres">
      <dgm:prSet presAssocID="{86FA3BD5-F797-4906-9D89-C544CC5D1B50}" presName="linNode" presStyleCnt="0"/>
      <dgm:spPr/>
    </dgm:pt>
    <dgm:pt modelId="{140F5F22-920C-467E-981C-3A60BB2B82E8}" type="pres">
      <dgm:prSet presAssocID="{86FA3BD5-F797-4906-9D89-C544CC5D1B50}" presName="parentText" presStyleLbl="node1" presStyleIdx="2" presStyleCnt="4">
        <dgm:presLayoutVars>
          <dgm:chMax val="1"/>
          <dgm:bulletEnabled val="1"/>
        </dgm:presLayoutVars>
      </dgm:prSet>
      <dgm:spPr/>
    </dgm:pt>
    <dgm:pt modelId="{C4AB0572-23FA-4C3F-99EB-9BB9A65E5C40}" type="pres">
      <dgm:prSet presAssocID="{86FA3BD5-F797-4906-9D89-C544CC5D1B50}" presName="descendantText" presStyleLbl="alignAccFollowNode1" presStyleIdx="2" presStyleCnt="4">
        <dgm:presLayoutVars>
          <dgm:bulletEnabled val="1"/>
        </dgm:presLayoutVars>
      </dgm:prSet>
      <dgm:spPr/>
    </dgm:pt>
    <dgm:pt modelId="{E55BEC97-DBF6-4C7B-935F-13361442F188}" type="pres">
      <dgm:prSet presAssocID="{091732FD-2F1F-4CAB-9FA3-3EFB1D40A92A}" presName="sp" presStyleCnt="0"/>
      <dgm:spPr/>
    </dgm:pt>
    <dgm:pt modelId="{C241CC56-B265-441B-8EDA-0E7A4B23D45C}" type="pres">
      <dgm:prSet presAssocID="{12CBEB27-F077-4451-B33B-97EF0482BD5C}" presName="linNode" presStyleCnt="0"/>
      <dgm:spPr/>
    </dgm:pt>
    <dgm:pt modelId="{EA1AD64A-5B7A-4688-8053-E1F5DD75F787}" type="pres">
      <dgm:prSet presAssocID="{12CBEB27-F077-4451-B33B-97EF0482BD5C}" presName="parentText" presStyleLbl="node1" presStyleIdx="3" presStyleCnt="4">
        <dgm:presLayoutVars>
          <dgm:chMax val="1"/>
          <dgm:bulletEnabled val="1"/>
        </dgm:presLayoutVars>
      </dgm:prSet>
      <dgm:spPr/>
    </dgm:pt>
    <dgm:pt modelId="{DC2011CD-0E48-4E1E-BCEC-07320B8B6CEA}" type="pres">
      <dgm:prSet presAssocID="{12CBEB27-F077-4451-B33B-97EF0482BD5C}" presName="descendantText" presStyleLbl="alignAccFollowNode1" presStyleIdx="3" presStyleCnt="4">
        <dgm:presLayoutVars>
          <dgm:bulletEnabled val="1"/>
        </dgm:presLayoutVars>
      </dgm:prSet>
      <dgm:spPr/>
    </dgm:pt>
  </dgm:ptLst>
  <dgm:cxnLst>
    <dgm:cxn modelId="{FCB18905-FDC7-461B-A877-43E5B03557DD}" type="presOf" srcId="{10154198-6DD2-47A9-881B-ACD2CF17889F}" destId="{1ADAE0A4-47E0-4C12-B56D-5CB14482D648}" srcOrd="0" destOrd="0" presId="urn:microsoft.com/office/officeart/2005/8/layout/vList5"/>
    <dgm:cxn modelId="{E3D34107-7688-4986-8D79-C95C106D5D38}" type="presOf" srcId="{12CBEB27-F077-4451-B33B-97EF0482BD5C}" destId="{EA1AD64A-5B7A-4688-8053-E1F5DD75F787}" srcOrd="0" destOrd="0" presId="urn:microsoft.com/office/officeart/2005/8/layout/vList5"/>
    <dgm:cxn modelId="{339B000E-1AAB-4764-998A-65502E461626}" srcId="{86FA3BD5-F797-4906-9D89-C544CC5D1B50}" destId="{53587AAD-CDAE-446B-AFFA-5434873FC5D3}" srcOrd="0" destOrd="0" parTransId="{EFA2FE39-B66E-4E93-991D-2CA15FDDDFEA}" sibTransId="{BD539B25-6D23-41C6-88A4-FADE8EC1DC8A}"/>
    <dgm:cxn modelId="{E94D1011-AB0C-4E60-9087-3C65A5E90887}" type="presOf" srcId="{17B5AED6-E49D-49A3-9B2E-3CB2FB4DC9C5}" destId="{DC2011CD-0E48-4E1E-BCEC-07320B8B6CEA}" srcOrd="0" destOrd="1" presId="urn:microsoft.com/office/officeart/2005/8/layout/vList5"/>
    <dgm:cxn modelId="{E39E3F3A-9225-4007-9352-3F502712E4E7}" srcId="{86FA3BD5-F797-4906-9D89-C544CC5D1B50}" destId="{B366286B-BF74-474E-B764-814AB03B8B3F}" srcOrd="1" destOrd="0" parTransId="{1C6AFA48-BC3A-4FB2-97D2-C63054B86291}" sibTransId="{E395F529-97F1-446C-8394-F9881B4B2E37}"/>
    <dgm:cxn modelId="{C080A23A-AC37-4E87-B6C0-83B87C7381B9}" type="presOf" srcId="{CEC056F2-9E80-4E5D-9DE2-776812949650}" destId="{DC2011CD-0E48-4E1E-BCEC-07320B8B6CEA}" srcOrd="0" destOrd="0" presId="urn:microsoft.com/office/officeart/2005/8/layout/vList5"/>
    <dgm:cxn modelId="{267AC543-2A17-42E7-93F1-D6BC0C1B9C1B}" srcId="{7A81FC6C-CE6B-4928-A0E5-97F2DBCB7153}" destId="{10154198-6DD2-47A9-881B-ACD2CF17889F}" srcOrd="0" destOrd="0" parTransId="{A61A643E-C390-41BF-8F42-AEEBCFD367DF}" sibTransId="{7940E936-862D-421E-96FD-83FBF4D84F6D}"/>
    <dgm:cxn modelId="{84B0386A-327F-4AB4-A72C-E3FEF6AB9134}" type="presOf" srcId="{B366286B-BF74-474E-B764-814AB03B8B3F}" destId="{C4AB0572-23FA-4C3F-99EB-9BB9A65E5C40}" srcOrd="0" destOrd="1" presId="urn:microsoft.com/office/officeart/2005/8/layout/vList5"/>
    <dgm:cxn modelId="{052CC54A-0AF6-4F66-8643-344878E56412}" type="presOf" srcId="{940CBD24-BA91-4D43-9BE3-8B8B4493F8BC}" destId="{C86B40CB-8B9C-4B6C-9A9F-085BD3CE327A}" srcOrd="0" destOrd="0" presId="urn:microsoft.com/office/officeart/2005/8/layout/vList5"/>
    <dgm:cxn modelId="{01BEDD4D-9559-4012-92EB-21FF36606AB7}" srcId="{DB7FF0A9-6D00-40AC-A546-6FC721126041}" destId="{940CBD24-BA91-4D43-9BE3-8B8B4493F8BC}" srcOrd="0" destOrd="0" parTransId="{D765A97F-F9EC-4CFE-9FF7-9A25E6838B0D}" sibTransId="{A88843A6-B6A3-478D-A535-499AA90159D7}"/>
    <dgm:cxn modelId="{B04E5772-3715-46A5-84B4-BD6D7834AE3B}" srcId="{7A81FC6C-CE6B-4928-A0E5-97F2DBCB7153}" destId="{86FA3BD5-F797-4906-9D89-C544CC5D1B50}" srcOrd="2" destOrd="0" parTransId="{AD647B00-C8CE-4E49-B652-1A7B23752E1C}" sibTransId="{091732FD-2F1F-4CAB-9FA3-3EFB1D40A92A}"/>
    <dgm:cxn modelId="{61037392-290A-4A0F-AD6B-58C48EE903AF}" type="presOf" srcId="{DB7FF0A9-6D00-40AC-A546-6FC721126041}" destId="{DC45EEFE-BAFB-4A5C-BCCB-6AA533D4842F}" srcOrd="0" destOrd="0" presId="urn:microsoft.com/office/officeart/2005/8/layout/vList5"/>
    <dgm:cxn modelId="{DAC318A7-B99D-45B6-95FB-B403A31CF7A3}" type="presOf" srcId="{7A81FC6C-CE6B-4928-A0E5-97F2DBCB7153}" destId="{4EECC4FB-0220-4BD7-82D9-630BE9DBE9E2}" srcOrd="0" destOrd="0" presId="urn:microsoft.com/office/officeart/2005/8/layout/vList5"/>
    <dgm:cxn modelId="{8764E0BE-C542-4CD0-8AAA-4390FCEE7CC8}" type="presOf" srcId="{53587AAD-CDAE-446B-AFFA-5434873FC5D3}" destId="{C4AB0572-23FA-4C3F-99EB-9BB9A65E5C40}" srcOrd="0" destOrd="0" presId="urn:microsoft.com/office/officeart/2005/8/layout/vList5"/>
    <dgm:cxn modelId="{14FCF1C1-E355-4DD7-B7AE-1697D0E2CBBC}" srcId="{7A81FC6C-CE6B-4928-A0E5-97F2DBCB7153}" destId="{12CBEB27-F077-4451-B33B-97EF0482BD5C}" srcOrd="3" destOrd="0" parTransId="{B0BA7575-CEE6-4808-946F-63D8CE0B91BB}" sibTransId="{23ECBBE7-905A-4DF1-96AA-A48677273B74}"/>
    <dgm:cxn modelId="{554054CE-010D-4A76-8032-022CCBA741A9}" srcId="{10154198-6DD2-47A9-881B-ACD2CF17889F}" destId="{52C5EA53-2957-4FE2-824C-96D03989FBAE}" srcOrd="0" destOrd="0" parTransId="{C6AA0AA9-1345-47F8-BA1E-0170B72B0F68}" sibTransId="{AA1DFB72-C541-46FE-99B1-EA1C7CE5D56A}"/>
    <dgm:cxn modelId="{5927B3F4-5F96-4E12-B18A-2C7F33F9802B}" srcId="{7A81FC6C-CE6B-4928-A0E5-97F2DBCB7153}" destId="{DB7FF0A9-6D00-40AC-A546-6FC721126041}" srcOrd="1" destOrd="0" parTransId="{FB743A57-4335-44EA-AA03-55618B32D9A3}" sibTransId="{80A2A01A-1456-4C8C-AEEE-EBD65329972C}"/>
    <dgm:cxn modelId="{88C37FF7-A118-4A0E-8C1D-1D369345979C}" type="presOf" srcId="{52C5EA53-2957-4FE2-824C-96D03989FBAE}" destId="{A3C59124-DF20-4655-B396-3AC19696B1D9}" srcOrd="0" destOrd="0" presId="urn:microsoft.com/office/officeart/2005/8/layout/vList5"/>
    <dgm:cxn modelId="{C8A12DF9-C871-4E13-A58F-C5063241FA30}" srcId="{12CBEB27-F077-4451-B33B-97EF0482BD5C}" destId="{CEC056F2-9E80-4E5D-9DE2-776812949650}" srcOrd="0" destOrd="0" parTransId="{A0D136E7-E680-4361-8E00-28C66297571D}" sibTransId="{D1A4AFA2-0ED6-4316-9B63-87FD15D3D00E}"/>
    <dgm:cxn modelId="{35321AFA-CE3B-4F00-855A-01BD9173616E}" srcId="{12CBEB27-F077-4451-B33B-97EF0482BD5C}" destId="{17B5AED6-E49D-49A3-9B2E-3CB2FB4DC9C5}" srcOrd="1" destOrd="0" parTransId="{5B53C457-BC0C-4E54-A100-15FC5C3C050A}" sibTransId="{16C9885D-F2A8-4A7D-AB4E-5C86995C498E}"/>
    <dgm:cxn modelId="{4C184EFE-1E52-47F4-85CF-59A37DFD8E97}" type="presOf" srcId="{86FA3BD5-F797-4906-9D89-C544CC5D1B50}" destId="{140F5F22-920C-467E-981C-3A60BB2B82E8}" srcOrd="0" destOrd="0" presId="urn:microsoft.com/office/officeart/2005/8/layout/vList5"/>
    <dgm:cxn modelId="{7533C0F1-818D-4B54-BA15-FAD1744D3E01}" type="presParOf" srcId="{4EECC4FB-0220-4BD7-82D9-630BE9DBE9E2}" destId="{975202C0-55CE-4B8C-98AC-17D4CE0BF6A8}" srcOrd="0" destOrd="0" presId="urn:microsoft.com/office/officeart/2005/8/layout/vList5"/>
    <dgm:cxn modelId="{AD05541C-C538-4DB5-A041-F9593CEC6275}" type="presParOf" srcId="{975202C0-55CE-4B8C-98AC-17D4CE0BF6A8}" destId="{1ADAE0A4-47E0-4C12-B56D-5CB14482D648}" srcOrd="0" destOrd="0" presId="urn:microsoft.com/office/officeart/2005/8/layout/vList5"/>
    <dgm:cxn modelId="{3D4C3BAE-C1F0-4F10-A9AD-9E4AA0BEC725}" type="presParOf" srcId="{975202C0-55CE-4B8C-98AC-17D4CE0BF6A8}" destId="{A3C59124-DF20-4655-B396-3AC19696B1D9}" srcOrd="1" destOrd="0" presId="urn:microsoft.com/office/officeart/2005/8/layout/vList5"/>
    <dgm:cxn modelId="{C2556BC5-7B5D-42EB-83E2-7E6443AEB886}" type="presParOf" srcId="{4EECC4FB-0220-4BD7-82D9-630BE9DBE9E2}" destId="{BCA2F738-8418-465A-91BE-9610DB227B3D}" srcOrd="1" destOrd="0" presId="urn:microsoft.com/office/officeart/2005/8/layout/vList5"/>
    <dgm:cxn modelId="{FF2E37D6-F1FB-473A-8DAD-1E2DC639FC2E}" type="presParOf" srcId="{4EECC4FB-0220-4BD7-82D9-630BE9DBE9E2}" destId="{921DAD8F-594C-4FC8-84E2-993DB1BCE02C}" srcOrd="2" destOrd="0" presId="urn:microsoft.com/office/officeart/2005/8/layout/vList5"/>
    <dgm:cxn modelId="{141DA8A1-AA5F-4A6B-90B7-BA43DD715A8C}" type="presParOf" srcId="{921DAD8F-594C-4FC8-84E2-993DB1BCE02C}" destId="{DC45EEFE-BAFB-4A5C-BCCB-6AA533D4842F}" srcOrd="0" destOrd="0" presId="urn:microsoft.com/office/officeart/2005/8/layout/vList5"/>
    <dgm:cxn modelId="{784CDD90-B070-4E30-8C89-B5EDEAFF3A4F}" type="presParOf" srcId="{921DAD8F-594C-4FC8-84E2-993DB1BCE02C}" destId="{C86B40CB-8B9C-4B6C-9A9F-085BD3CE327A}" srcOrd="1" destOrd="0" presId="urn:microsoft.com/office/officeart/2005/8/layout/vList5"/>
    <dgm:cxn modelId="{FE0157D1-AD55-484B-8A2E-687A3C940EC0}" type="presParOf" srcId="{4EECC4FB-0220-4BD7-82D9-630BE9DBE9E2}" destId="{F99B5858-D3C1-4204-B93F-6A58FE25EA92}" srcOrd="3" destOrd="0" presId="urn:microsoft.com/office/officeart/2005/8/layout/vList5"/>
    <dgm:cxn modelId="{23339D0D-C30B-45A2-9105-D1FF0B0F6052}" type="presParOf" srcId="{4EECC4FB-0220-4BD7-82D9-630BE9DBE9E2}" destId="{40DD6FC7-0255-462A-A93A-56C3C193188B}" srcOrd="4" destOrd="0" presId="urn:microsoft.com/office/officeart/2005/8/layout/vList5"/>
    <dgm:cxn modelId="{0B341B9E-2B46-4608-BAD7-77C6920DD96B}" type="presParOf" srcId="{40DD6FC7-0255-462A-A93A-56C3C193188B}" destId="{140F5F22-920C-467E-981C-3A60BB2B82E8}" srcOrd="0" destOrd="0" presId="urn:microsoft.com/office/officeart/2005/8/layout/vList5"/>
    <dgm:cxn modelId="{EBA861E7-5735-4CFF-9C14-60DDA4A4AE7A}" type="presParOf" srcId="{40DD6FC7-0255-462A-A93A-56C3C193188B}" destId="{C4AB0572-23FA-4C3F-99EB-9BB9A65E5C40}" srcOrd="1" destOrd="0" presId="urn:microsoft.com/office/officeart/2005/8/layout/vList5"/>
    <dgm:cxn modelId="{4C9F96B9-9947-49D7-95ED-89D4BE3B00E8}" type="presParOf" srcId="{4EECC4FB-0220-4BD7-82D9-630BE9DBE9E2}" destId="{E55BEC97-DBF6-4C7B-935F-13361442F188}" srcOrd="5" destOrd="0" presId="urn:microsoft.com/office/officeart/2005/8/layout/vList5"/>
    <dgm:cxn modelId="{1FC92AC0-C96D-4C52-9945-9F17E4C219BB}" type="presParOf" srcId="{4EECC4FB-0220-4BD7-82D9-630BE9DBE9E2}" destId="{C241CC56-B265-441B-8EDA-0E7A4B23D45C}" srcOrd="6" destOrd="0" presId="urn:microsoft.com/office/officeart/2005/8/layout/vList5"/>
    <dgm:cxn modelId="{EB27A2DD-07CD-4BC3-907B-58B61F899DCD}" type="presParOf" srcId="{C241CC56-B265-441B-8EDA-0E7A4B23D45C}" destId="{EA1AD64A-5B7A-4688-8053-E1F5DD75F787}" srcOrd="0" destOrd="0" presId="urn:microsoft.com/office/officeart/2005/8/layout/vList5"/>
    <dgm:cxn modelId="{2F905737-F914-40F2-A70A-A5048BD6ABC4}" type="presParOf" srcId="{C241CC56-B265-441B-8EDA-0E7A4B23D45C}" destId="{DC2011CD-0E48-4E1E-BCEC-07320B8B6CE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A81FC6C-CE6B-4928-A0E5-97F2DBCB715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0154198-6DD2-47A9-881B-ACD2CF17889F}">
      <dgm:prSet/>
      <dgm:spPr/>
      <dgm:t>
        <a:bodyPr/>
        <a:lstStyle/>
        <a:p>
          <a:r>
            <a:rPr lang="es-ES" dirty="0" err="1"/>
            <a:t>Liquidity</a:t>
          </a:r>
          <a:r>
            <a:rPr lang="es-ES" dirty="0"/>
            <a:t> Management:</a:t>
          </a:r>
          <a:endParaRPr lang="en-US" dirty="0"/>
        </a:p>
      </dgm:t>
    </dgm:pt>
    <dgm:pt modelId="{A61A643E-C390-41BF-8F42-AEEBCFD367DF}" type="parTrans" cxnId="{267AC543-2A17-42E7-93F1-D6BC0C1B9C1B}">
      <dgm:prSet/>
      <dgm:spPr/>
      <dgm:t>
        <a:bodyPr/>
        <a:lstStyle/>
        <a:p>
          <a:endParaRPr lang="en-US"/>
        </a:p>
      </dgm:t>
    </dgm:pt>
    <dgm:pt modelId="{7940E936-862D-421E-96FD-83FBF4D84F6D}" type="sibTrans" cxnId="{267AC543-2A17-42E7-93F1-D6BC0C1B9C1B}">
      <dgm:prSet/>
      <dgm:spPr/>
      <dgm:t>
        <a:bodyPr/>
        <a:lstStyle/>
        <a:p>
          <a:endParaRPr lang="en-US"/>
        </a:p>
      </dgm:t>
    </dgm:pt>
    <dgm:pt modelId="{52C5EA53-2957-4FE2-824C-96D03989FBAE}">
      <dgm:prSet/>
      <dgm:spPr/>
      <dgm:t>
        <a:bodyPr/>
        <a:lstStyle/>
        <a:p>
          <a:r>
            <a:rPr lang="es-ES" dirty="0" err="1"/>
            <a:t>creditors</a:t>
          </a:r>
          <a:r>
            <a:rPr lang="es-ES" dirty="0"/>
            <a:t> </a:t>
          </a:r>
          <a:r>
            <a:rPr lang="es-ES" dirty="0" err="1"/>
            <a:t>policy</a:t>
          </a:r>
          <a:r>
            <a:rPr lang="es-ES" dirty="0"/>
            <a:t> and </a:t>
          </a:r>
          <a:r>
            <a:rPr lang="es-ES" dirty="0" err="1"/>
            <a:t>debt</a:t>
          </a:r>
          <a:r>
            <a:rPr lang="es-ES" dirty="0"/>
            <a:t> </a:t>
          </a:r>
          <a:r>
            <a:rPr lang="es-ES" dirty="0" err="1"/>
            <a:t>collection</a:t>
          </a:r>
          <a:r>
            <a:rPr lang="es-ES" dirty="0"/>
            <a:t> </a:t>
          </a:r>
          <a:r>
            <a:rPr lang="es-ES" dirty="0" err="1"/>
            <a:t>strategy</a:t>
          </a:r>
          <a:r>
            <a:rPr lang="es-ES" dirty="0"/>
            <a:t>.</a:t>
          </a:r>
          <a:endParaRPr lang="en-US" dirty="0"/>
        </a:p>
      </dgm:t>
    </dgm:pt>
    <dgm:pt modelId="{C6AA0AA9-1345-47F8-BA1E-0170B72B0F68}" type="parTrans" cxnId="{554054CE-010D-4A76-8032-022CCBA741A9}">
      <dgm:prSet/>
      <dgm:spPr/>
      <dgm:t>
        <a:bodyPr/>
        <a:lstStyle/>
        <a:p>
          <a:endParaRPr lang="en-US"/>
        </a:p>
      </dgm:t>
    </dgm:pt>
    <dgm:pt modelId="{AA1DFB72-C541-46FE-99B1-EA1C7CE5D56A}" type="sibTrans" cxnId="{554054CE-010D-4A76-8032-022CCBA741A9}">
      <dgm:prSet/>
      <dgm:spPr/>
      <dgm:t>
        <a:bodyPr/>
        <a:lstStyle/>
        <a:p>
          <a:endParaRPr lang="en-US"/>
        </a:p>
      </dgm:t>
    </dgm:pt>
    <dgm:pt modelId="{DB7FF0A9-6D00-40AC-A546-6FC721126041}">
      <dgm:prSet/>
      <dgm:spPr/>
      <dgm:t>
        <a:bodyPr/>
        <a:lstStyle/>
        <a:p>
          <a:r>
            <a:rPr lang="es-ES"/>
            <a:t>Debt Management:</a:t>
          </a:r>
          <a:endParaRPr lang="en-US"/>
        </a:p>
      </dgm:t>
    </dgm:pt>
    <dgm:pt modelId="{FB743A57-4335-44EA-AA03-55618B32D9A3}" type="parTrans" cxnId="{5927B3F4-5F96-4E12-B18A-2C7F33F9802B}">
      <dgm:prSet/>
      <dgm:spPr/>
      <dgm:t>
        <a:bodyPr/>
        <a:lstStyle/>
        <a:p>
          <a:endParaRPr lang="en-US"/>
        </a:p>
      </dgm:t>
    </dgm:pt>
    <dgm:pt modelId="{80A2A01A-1456-4C8C-AEEE-EBD65329972C}" type="sibTrans" cxnId="{5927B3F4-5F96-4E12-B18A-2C7F33F9802B}">
      <dgm:prSet/>
      <dgm:spPr/>
      <dgm:t>
        <a:bodyPr/>
        <a:lstStyle/>
        <a:p>
          <a:endParaRPr lang="en-US"/>
        </a:p>
      </dgm:t>
    </dgm:pt>
    <dgm:pt modelId="{940CBD24-BA91-4D43-9BE3-8B8B4493F8BC}">
      <dgm:prSet/>
      <dgm:spPr/>
      <dgm:t>
        <a:bodyPr/>
        <a:lstStyle/>
        <a:p>
          <a:r>
            <a:rPr lang="es-ES" dirty="0"/>
            <a:t>social capital.</a:t>
          </a:r>
          <a:endParaRPr lang="en-US" dirty="0"/>
        </a:p>
      </dgm:t>
    </dgm:pt>
    <dgm:pt modelId="{D765A97F-F9EC-4CFE-9FF7-9A25E6838B0D}" type="parTrans" cxnId="{01BEDD4D-9559-4012-92EB-21FF36606AB7}">
      <dgm:prSet/>
      <dgm:spPr/>
      <dgm:t>
        <a:bodyPr/>
        <a:lstStyle/>
        <a:p>
          <a:endParaRPr lang="en-US"/>
        </a:p>
      </dgm:t>
    </dgm:pt>
    <dgm:pt modelId="{A88843A6-B6A3-478D-A535-499AA90159D7}" type="sibTrans" cxnId="{01BEDD4D-9559-4012-92EB-21FF36606AB7}">
      <dgm:prSet/>
      <dgm:spPr/>
      <dgm:t>
        <a:bodyPr/>
        <a:lstStyle/>
        <a:p>
          <a:endParaRPr lang="en-US"/>
        </a:p>
      </dgm:t>
    </dgm:pt>
    <dgm:pt modelId="{86FA3BD5-F797-4906-9D89-C544CC5D1B50}">
      <dgm:prSet/>
      <dgm:spPr/>
      <dgm:t>
        <a:bodyPr/>
        <a:lstStyle/>
        <a:p>
          <a:r>
            <a:rPr lang="es-ES" dirty="0" err="1"/>
            <a:t>Assets</a:t>
          </a:r>
          <a:endParaRPr lang="en-US" dirty="0"/>
        </a:p>
      </dgm:t>
    </dgm:pt>
    <dgm:pt modelId="{AD647B00-C8CE-4E49-B652-1A7B23752E1C}" type="parTrans" cxnId="{B04E5772-3715-46A5-84B4-BD6D7834AE3B}">
      <dgm:prSet/>
      <dgm:spPr/>
      <dgm:t>
        <a:bodyPr/>
        <a:lstStyle/>
        <a:p>
          <a:endParaRPr lang="en-US"/>
        </a:p>
      </dgm:t>
    </dgm:pt>
    <dgm:pt modelId="{091732FD-2F1F-4CAB-9FA3-3EFB1D40A92A}" type="sibTrans" cxnId="{B04E5772-3715-46A5-84B4-BD6D7834AE3B}">
      <dgm:prSet/>
      <dgm:spPr/>
      <dgm:t>
        <a:bodyPr/>
        <a:lstStyle/>
        <a:p>
          <a:endParaRPr lang="en-US"/>
        </a:p>
      </dgm:t>
    </dgm:pt>
    <dgm:pt modelId="{53587AAD-CDAE-446B-AFFA-5434873FC5D3}">
      <dgm:prSet/>
      <dgm:spPr/>
      <dgm:t>
        <a:bodyPr/>
        <a:lstStyle/>
        <a:p>
          <a:r>
            <a:rPr lang="es-ES" dirty="0" err="1"/>
            <a:t>Production</a:t>
          </a:r>
          <a:r>
            <a:rPr lang="es-ES" dirty="0"/>
            <a:t> and </a:t>
          </a:r>
          <a:r>
            <a:rPr lang="es-ES" dirty="0" err="1"/>
            <a:t>inventory</a:t>
          </a:r>
          <a:r>
            <a:rPr lang="es-ES" dirty="0"/>
            <a:t> </a:t>
          </a:r>
          <a:r>
            <a:rPr lang="es-ES" dirty="0" err="1"/>
            <a:t>strategies</a:t>
          </a:r>
          <a:r>
            <a:rPr lang="es-ES" dirty="0"/>
            <a:t>: JIT, </a:t>
          </a:r>
          <a:r>
            <a:rPr lang="es-ES" dirty="0" err="1"/>
            <a:t>Kaizen</a:t>
          </a:r>
          <a:r>
            <a:rPr lang="es-ES" dirty="0"/>
            <a:t>.</a:t>
          </a:r>
          <a:endParaRPr lang="en-US" dirty="0"/>
        </a:p>
      </dgm:t>
    </dgm:pt>
    <dgm:pt modelId="{EFA2FE39-B66E-4E93-991D-2CA15FDDDFEA}" type="parTrans" cxnId="{339B000E-1AAB-4764-998A-65502E461626}">
      <dgm:prSet/>
      <dgm:spPr/>
      <dgm:t>
        <a:bodyPr/>
        <a:lstStyle/>
        <a:p>
          <a:endParaRPr lang="en-US"/>
        </a:p>
      </dgm:t>
    </dgm:pt>
    <dgm:pt modelId="{BD539B25-6D23-41C6-88A4-FADE8EC1DC8A}" type="sibTrans" cxnId="{339B000E-1AAB-4764-998A-65502E461626}">
      <dgm:prSet/>
      <dgm:spPr/>
      <dgm:t>
        <a:bodyPr/>
        <a:lstStyle/>
        <a:p>
          <a:endParaRPr lang="en-US"/>
        </a:p>
      </dgm:t>
    </dgm:pt>
    <dgm:pt modelId="{12CBEB27-F077-4451-B33B-97EF0482BD5C}">
      <dgm:prSet/>
      <dgm:spPr/>
      <dgm:t>
        <a:bodyPr/>
        <a:lstStyle/>
        <a:p>
          <a:r>
            <a:rPr lang="es-ES"/>
            <a:t>Working Capital Management</a:t>
          </a:r>
          <a:endParaRPr lang="en-US"/>
        </a:p>
      </dgm:t>
    </dgm:pt>
    <dgm:pt modelId="{B0BA7575-CEE6-4808-946F-63D8CE0B91BB}" type="parTrans" cxnId="{14FCF1C1-E355-4DD7-B7AE-1697D0E2CBBC}">
      <dgm:prSet/>
      <dgm:spPr/>
      <dgm:t>
        <a:bodyPr/>
        <a:lstStyle/>
        <a:p>
          <a:endParaRPr lang="en-US"/>
        </a:p>
      </dgm:t>
    </dgm:pt>
    <dgm:pt modelId="{23ECBBE7-905A-4DF1-96AA-A48677273B74}" type="sibTrans" cxnId="{14FCF1C1-E355-4DD7-B7AE-1697D0E2CBBC}">
      <dgm:prSet/>
      <dgm:spPr/>
      <dgm:t>
        <a:bodyPr/>
        <a:lstStyle/>
        <a:p>
          <a:endParaRPr lang="en-US"/>
        </a:p>
      </dgm:t>
    </dgm:pt>
    <dgm:pt modelId="{CEC056F2-9E80-4E5D-9DE2-776812949650}">
      <dgm:prSet/>
      <dgm:spPr/>
      <dgm:t>
        <a:bodyPr/>
        <a:lstStyle/>
        <a:p>
          <a:r>
            <a:rPr lang="es-ES" dirty="0" err="1"/>
            <a:t>Working</a:t>
          </a:r>
          <a:r>
            <a:rPr lang="es-ES" dirty="0"/>
            <a:t> capital </a:t>
          </a:r>
          <a:r>
            <a:rPr lang="es-ES" dirty="0" err="1"/>
            <a:t>needs</a:t>
          </a:r>
          <a:r>
            <a:rPr lang="es-ES" dirty="0"/>
            <a:t>: </a:t>
          </a:r>
          <a:r>
            <a:rPr lang="es-ES" dirty="0" err="1"/>
            <a:t>how</a:t>
          </a:r>
          <a:r>
            <a:rPr lang="es-ES" dirty="0"/>
            <a:t> </a:t>
          </a:r>
          <a:r>
            <a:rPr lang="es-ES" dirty="0" err="1"/>
            <a:t>much</a:t>
          </a:r>
          <a:r>
            <a:rPr lang="es-ES" dirty="0"/>
            <a:t>? </a:t>
          </a:r>
          <a:r>
            <a:rPr lang="es-ES" dirty="0" err="1"/>
            <a:t>How</a:t>
          </a:r>
          <a:r>
            <a:rPr lang="es-ES" dirty="0"/>
            <a:t> </a:t>
          </a:r>
          <a:r>
            <a:rPr lang="es-ES" dirty="0" err="1"/>
            <a:t>long</a:t>
          </a:r>
          <a:r>
            <a:rPr lang="es-ES" dirty="0"/>
            <a:t>?</a:t>
          </a:r>
          <a:endParaRPr lang="en-US" dirty="0"/>
        </a:p>
      </dgm:t>
    </dgm:pt>
    <dgm:pt modelId="{A0D136E7-E680-4361-8E00-28C66297571D}" type="parTrans" cxnId="{C8A12DF9-C871-4E13-A58F-C5063241FA30}">
      <dgm:prSet/>
      <dgm:spPr/>
      <dgm:t>
        <a:bodyPr/>
        <a:lstStyle/>
        <a:p>
          <a:endParaRPr lang="en-US"/>
        </a:p>
      </dgm:t>
    </dgm:pt>
    <dgm:pt modelId="{D1A4AFA2-0ED6-4316-9B63-87FD15D3D00E}" type="sibTrans" cxnId="{C8A12DF9-C871-4E13-A58F-C5063241FA30}">
      <dgm:prSet/>
      <dgm:spPr/>
      <dgm:t>
        <a:bodyPr/>
        <a:lstStyle/>
        <a:p>
          <a:endParaRPr lang="en-US"/>
        </a:p>
      </dgm:t>
    </dgm:pt>
    <dgm:pt modelId="{01B85ECA-8E26-4F5F-888A-0DF2F4811166}">
      <dgm:prSet/>
      <dgm:spPr/>
      <dgm:t>
        <a:bodyPr/>
        <a:lstStyle/>
        <a:p>
          <a:r>
            <a:rPr lang="es-ES" dirty="0"/>
            <a:t>cash-</a:t>
          </a:r>
          <a:r>
            <a:rPr lang="es-ES" dirty="0" err="1"/>
            <a:t>oriented</a:t>
          </a:r>
          <a:r>
            <a:rPr lang="es-ES" dirty="0"/>
            <a:t> sales </a:t>
          </a:r>
          <a:r>
            <a:rPr lang="es-ES" dirty="0" err="1"/>
            <a:t>promotion</a:t>
          </a:r>
          <a:r>
            <a:rPr lang="es-ES" dirty="0"/>
            <a:t>… </a:t>
          </a:r>
          <a:r>
            <a:rPr lang="es-ES" dirty="0" err="1"/>
            <a:t>is</a:t>
          </a:r>
          <a:r>
            <a:rPr lang="es-ES" dirty="0"/>
            <a:t> </a:t>
          </a:r>
          <a:r>
            <a:rPr lang="es-ES" dirty="0" err="1"/>
            <a:t>it</a:t>
          </a:r>
          <a:r>
            <a:rPr lang="es-ES" dirty="0"/>
            <a:t> </a:t>
          </a:r>
          <a:r>
            <a:rPr lang="es-ES" dirty="0" err="1"/>
            <a:t>worth</a:t>
          </a:r>
          <a:r>
            <a:rPr lang="es-ES" dirty="0"/>
            <a:t> </a:t>
          </a:r>
          <a:r>
            <a:rPr lang="es-ES" dirty="0" err="1"/>
            <a:t>sacrificing</a:t>
          </a:r>
          <a:r>
            <a:rPr lang="es-ES" dirty="0"/>
            <a:t> </a:t>
          </a:r>
          <a:r>
            <a:rPr lang="es-ES" dirty="0" err="1"/>
            <a:t>profitability</a:t>
          </a:r>
          <a:r>
            <a:rPr lang="es-ES" dirty="0"/>
            <a:t>?</a:t>
          </a:r>
          <a:endParaRPr lang="en-US" dirty="0"/>
        </a:p>
      </dgm:t>
    </dgm:pt>
    <dgm:pt modelId="{9993BA31-30B0-4B3E-B712-7F6F539D79AB}" type="parTrans" cxnId="{87811AC1-4451-428F-9172-144FD0353773}">
      <dgm:prSet/>
      <dgm:spPr/>
      <dgm:t>
        <a:bodyPr/>
        <a:lstStyle/>
        <a:p>
          <a:endParaRPr lang="en-US"/>
        </a:p>
      </dgm:t>
    </dgm:pt>
    <dgm:pt modelId="{6DE56308-B661-4314-B10E-CAD964F1429D}" type="sibTrans" cxnId="{87811AC1-4451-428F-9172-144FD0353773}">
      <dgm:prSet/>
      <dgm:spPr/>
      <dgm:t>
        <a:bodyPr/>
        <a:lstStyle/>
        <a:p>
          <a:endParaRPr lang="en-US"/>
        </a:p>
      </dgm:t>
    </dgm:pt>
    <dgm:pt modelId="{55E4868B-BD1E-4788-9206-D9A63C68133A}">
      <dgm:prSet/>
      <dgm:spPr/>
      <dgm:t>
        <a:bodyPr/>
        <a:lstStyle/>
        <a:p>
          <a:r>
            <a:rPr lang="es-ES" dirty="0" err="1"/>
            <a:t>purchase</a:t>
          </a:r>
          <a:r>
            <a:rPr lang="es-ES" dirty="0"/>
            <a:t> </a:t>
          </a:r>
          <a:r>
            <a:rPr lang="es-ES" dirty="0" err="1"/>
            <a:t>agreements</a:t>
          </a:r>
          <a:r>
            <a:rPr lang="es-ES" dirty="0"/>
            <a:t> </a:t>
          </a:r>
          <a:r>
            <a:rPr lang="es-ES" dirty="0" err="1"/>
            <a:t>with</a:t>
          </a:r>
          <a:r>
            <a:rPr lang="es-ES" dirty="0"/>
            <a:t> </a:t>
          </a:r>
          <a:r>
            <a:rPr lang="es-ES" dirty="0" err="1"/>
            <a:t>providers</a:t>
          </a:r>
          <a:r>
            <a:rPr lang="es-ES" dirty="0"/>
            <a:t>.</a:t>
          </a:r>
          <a:endParaRPr lang="en-US" dirty="0"/>
        </a:p>
      </dgm:t>
    </dgm:pt>
    <dgm:pt modelId="{DB63EE99-A714-402D-81A4-48546B97C485}" type="parTrans" cxnId="{0D95EC22-C7B7-424B-AA19-D1E9BA267875}">
      <dgm:prSet/>
      <dgm:spPr/>
      <dgm:t>
        <a:bodyPr/>
        <a:lstStyle/>
        <a:p>
          <a:endParaRPr lang="en-US"/>
        </a:p>
      </dgm:t>
    </dgm:pt>
    <dgm:pt modelId="{752A0B6B-A2B4-4750-9571-F9D487A300D4}" type="sibTrans" cxnId="{0D95EC22-C7B7-424B-AA19-D1E9BA267875}">
      <dgm:prSet/>
      <dgm:spPr/>
      <dgm:t>
        <a:bodyPr/>
        <a:lstStyle/>
        <a:p>
          <a:endParaRPr lang="en-US"/>
        </a:p>
      </dgm:t>
    </dgm:pt>
    <dgm:pt modelId="{B92D3879-6B98-4089-A251-E249E750824B}">
      <dgm:prSet/>
      <dgm:spPr/>
      <dgm:t>
        <a:bodyPr/>
        <a:lstStyle/>
        <a:p>
          <a:r>
            <a:rPr lang="es-ES" dirty="0" err="1"/>
            <a:t>renegotiation</a:t>
          </a:r>
          <a:r>
            <a:rPr lang="es-ES" dirty="0"/>
            <a:t> short-</a:t>
          </a:r>
          <a:r>
            <a:rPr lang="es-ES" dirty="0" err="1"/>
            <a:t>term</a:t>
          </a:r>
          <a:r>
            <a:rPr lang="es-ES" dirty="0"/>
            <a:t> </a:t>
          </a:r>
          <a:r>
            <a:rPr lang="es-ES" dirty="0" err="1"/>
            <a:t>debts</a:t>
          </a:r>
          <a:endParaRPr lang="en-US" dirty="0"/>
        </a:p>
      </dgm:t>
    </dgm:pt>
    <dgm:pt modelId="{77965F08-E35C-44C5-823B-49B9030A6E54}" type="parTrans" cxnId="{9996A262-93F5-454A-98BC-6C3B051BC51E}">
      <dgm:prSet/>
      <dgm:spPr/>
      <dgm:t>
        <a:bodyPr/>
        <a:lstStyle/>
        <a:p>
          <a:endParaRPr lang="en-US"/>
        </a:p>
      </dgm:t>
    </dgm:pt>
    <dgm:pt modelId="{4CDD3F90-4C18-4882-BC21-70F1992745B9}" type="sibTrans" cxnId="{9996A262-93F5-454A-98BC-6C3B051BC51E}">
      <dgm:prSet/>
      <dgm:spPr/>
      <dgm:t>
        <a:bodyPr/>
        <a:lstStyle/>
        <a:p>
          <a:endParaRPr lang="en-US"/>
        </a:p>
      </dgm:t>
    </dgm:pt>
    <dgm:pt modelId="{980B342E-AE97-46B9-9942-D6E71FE79A44}">
      <dgm:prSet/>
      <dgm:spPr/>
      <dgm:t>
        <a:bodyPr/>
        <a:lstStyle/>
        <a:p>
          <a:r>
            <a:rPr lang="es-ES" dirty="0" err="1"/>
            <a:t>debt</a:t>
          </a:r>
          <a:r>
            <a:rPr lang="es-ES" dirty="0"/>
            <a:t> </a:t>
          </a:r>
          <a:r>
            <a:rPr lang="es-ES" dirty="0" err="1"/>
            <a:t>to</a:t>
          </a:r>
          <a:r>
            <a:rPr lang="es-ES" dirty="0"/>
            <a:t> </a:t>
          </a:r>
          <a:r>
            <a:rPr lang="es-ES" dirty="0" err="1"/>
            <a:t>equity</a:t>
          </a:r>
          <a:r>
            <a:rPr lang="es-ES" dirty="0"/>
            <a:t> conversión (… uf!)</a:t>
          </a:r>
          <a:endParaRPr lang="en-US" dirty="0"/>
        </a:p>
      </dgm:t>
    </dgm:pt>
    <dgm:pt modelId="{0F4AF519-D2DE-48BC-AD9D-887D2AF31C57}" type="parTrans" cxnId="{759A0819-6445-445E-ABF8-22FE9D304718}">
      <dgm:prSet/>
      <dgm:spPr/>
      <dgm:t>
        <a:bodyPr/>
        <a:lstStyle/>
        <a:p>
          <a:endParaRPr lang="en-US"/>
        </a:p>
      </dgm:t>
    </dgm:pt>
    <dgm:pt modelId="{287BA5CF-BBA4-484D-9D24-1680F253F6DF}" type="sibTrans" cxnId="{759A0819-6445-445E-ABF8-22FE9D304718}">
      <dgm:prSet/>
      <dgm:spPr/>
      <dgm:t>
        <a:bodyPr/>
        <a:lstStyle/>
        <a:p>
          <a:endParaRPr lang="en-US"/>
        </a:p>
      </dgm:t>
    </dgm:pt>
    <dgm:pt modelId="{3F236904-DE01-4E71-86FC-FA13A507EA52}">
      <dgm:prSet/>
      <dgm:spPr/>
      <dgm:t>
        <a:bodyPr/>
        <a:lstStyle/>
        <a:p>
          <a:r>
            <a:rPr lang="es-ES" dirty="0" err="1"/>
            <a:t>promote</a:t>
          </a:r>
          <a:r>
            <a:rPr lang="es-ES" dirty="0"/>
            <a:t> </a:t>
          </a:r>
          <a:r>
            <a:rPr lang="es-ES" dirty="0" err="1"/>
            <a:t>long-term</a:t>
          </a:r>
          <a:r>
            <a:rPr lang="es-ES" dirty="0"/>
            <a:t> </a:t>
          </a:r>
          <a:r>
            <a:rPr lang="es-ES" dirty="0" err="1"/>
            <a:t>projects</a:t>
          </a:r>
          <a:r>
            <a:rPr lang="es-ES" dirty="0"/>
            <a:t> </a:t>
          </a:r>
          <a:r>
            <a:rPr lang="es-ES" dirty="0" err="1"/>
            <a:t>that</a:t>
          </a:r>
          <a:r>
            <a:rPr lang="es-ES" dirty="0"/>
            <a:t> are cash </a:t>
          </a:r>
          <a:r>
            <a:rPr lang="es-ES" dirty="0" err="1"/>
            <a:t>generators</a:t>
          </a:r>
          <a:r>
            <a:rPr lang="es-ES" dirty="0"/>
            <a:t> (</a:t>
          </a:r>
          <a:r>
            <a:rPr lang="es-ES" dirty="0" err="1"/>
            <a:t>even</a:t>
          </a:r>
          <a:r>
            <a:rPr lang="es-ES" dirty="0"/>
            <a:t> </a:t>
          </a:r>
          <a:r>
            <a:rPr lang="es-ES" dirty="0" err="1"/>
            <a:t>though</a:t>
          </a:r>
          <a:r>
            <a:rPr lang="es-ES" dirty="0"/>
            <a:t> no so </a:t>
          </a:r>
          <a:r>
            <a:rPr lang="es-ES" dirty="0" err="1"/>
            <a:t>profitable</a:t>
          </a:r>
          <a:r>
            <a:rPr lang="es-ES" dirty="0"/>
            <a:t>)</a:t>
          </a:r>
          <a:endParaRPr lang="en-US" dirty="0"/>
        </a:p>
      </dgm:t>
    </dgm:pt>
    <dgm:pt modelId="{82B4DDA0-63E6-4718-A8A8-74F9CADB8932}" type="parTrans" cxnId="{9878F302-8424-468D-BD7F-BE16DE30AA05}">
      <dgm:prSet/>
      <dgm:spPr/>
      <dgm:t>
        <a:bodyPr/>
        <a:lstStyle/>
        <a:p>
          <a:endParaRPr lang="en-US"/>
        </a:p>
      </dgm:t>
    </dgm:pt>
    <dgm:pt modelId="{DDC3A4B6-C22C-4003-97EE-791E511D0B5A}" type="sibTrans" cxnId="{9878F302-8424-468D-BD7F-BE16DE30AA05}">
      <dgm:prSet/>
      <dgm:spPr/>
      <dgm:t>
        <a:bodyPr/>
        <a:lstStyle/>
        <a:p>
          <a:endParaRPr lang="en-US"/>
        </a:p>
      </dgm:t>
    </dgm:pt>
    <dgm:pt modelId="{547DD639-B315-417C-A06D-DCA88354571C}">
      <dgm:prSet/>
      <dgm:spPr/>
      <dgm:t>
        <a:bodyPr/>
        <a:lstStyle/>
        <a:p>
          <a:r>
            <a:rPr lang="es-ES" dirty="0" err="1"/>
            <a:t>renegotiate</a:t>
          </a:r>
          <a:r>
            <a:rPr lang="es-ES" dirty="0"/>
            <a:t> </a:t>
          </a:r>
          <a:r>
            <a:rPr lang="es-ES" dirty="0" err="1"/>
            <a:t>debt</a:t>
          </a:r>
          <a:r>
            <a:rPr lang="es-ES" dirty="0"/>
            <a:t> </a:t>
          </a:r>
          <a:r>
            <a:rPr lang="es-ES" dirty="0" err="1"/>
            <a:t>contract</a:t>
          </a:r>
          <a:r>
            <a:rPr lang="es-ES" dirty="0"/>
            <a:t> (</a:t>
          </a:r>
          <a:r>
            <a:rPr lang="es-ES" dirty="0" err="1"/>
            <a:t>better</a:t>
          </a:r>
          <a:r>
            <a:rPr lang="es-ES" dirty="0"/>
            <a:t> </a:t>
          </a:r>
          <a:r>
            <a:rPr lang="es-ES" dirty="0" err="1"/>
            <a:t>interest</a:t>
          </a:r>
          <a:r>
            <a:rPr lang="es-ES" dirty="0"/>
            <a:t> </a:t>
          </a:r>
          <a:r>
            <a:rPr lang="es-ES" dirty="0" err="1"/>
            <a:t>rates</a:t>
          </a:r>
          <a:r>
            <a:rPr lang="es-ES" dirty="0"/>
            <a:t> </a:t>
          </a:r>
          <a:r>
            <a:rPr lang="es-ES" dirty="0" err="1"/>
            <a:t>now</a:t>
          </a:r>
          <a:r>
            <a:rPr lang="es-ES" dirty="0"/>
            <a:t> in </a:t>
          </a:r>
          <a:r>
            <a:rPr lang="es-ES" dirty="0" err="1"/>
            <a:t>the</a:t>
          </a:r>
          <a:r>
            <a:rPr lang="es-ES" dirty="0"/>
            <a:t> </a:t>
          </a:r>
          <a:r>
            <a:rPr lang="es-ES" dirty="0" err="1"/>
            <a:t>market</a:t>
          </a:r>
          <a:r>
            <a:rPr lang="es-ES" dirty="0"/>
            <a:t>?)</a:t>
          </a:r>
          <a:endParaRPr lang="en-US" dirty="0"/>
        </a:p>
      </dgm:t>
    </dgm:pt>
    <dgm:pt modelId="{2F81FBB8-064B-4444-8831-181449843E07}" type="parTrans" cxnId="{51A5B329-8D72-402B-93AB-D474970D5857}">
      <dgm:prSet/>
      <dgm:spPr/>
      <dgm:t>
        <a:bodyPr/>
        <a:lstStyle/>
        <a:p>
          <a:endParaRPr lang="en-US"/>
        </a:p>
      </dgm:t>
    </dgm:pt>
    <dgm:pt modelId="{BE04E957-F06D-4DC4-8B24-F8C86726F596}" type="sibTrans" cxnId="{51A5B329-8D72-402B-93AB-D474970D5857}">
      <dgm:prSet/>
      <dgm:spPr/>
      <dgm:t>
        <a:bodyPr/>
        <a:lstStyle/>
        <a:p>
          <a:endParaRPr lang="en-US"/>
        </a:p>
      </dgm:t>
    </dgm:pt>
    <dgm:pt modelId="{EF2DD58C-79C8-4658-A9AD-A15AC82E7F28}">
      <dgm:prSet/>
      <dgm:spPr/>
      <dgm:t>
        <a:bodyPr/>
        <a:lstStyle/>
        <a:p>
          <a:r>
            <a:rPr lang="es-ES" dirty="0" err="1"/>
            <a:t>Technology</a:t>
          </a:r>
          <a:r>
            <a:rPr lang="es-ES" dirty="0"/>
            <a:t> </a:t>
          </a:r>
          <a:r>
            <a:rPr lang="es-ES" dirty="0" err="1"/>
            <a:t>to</a:t>
          </a:r>
          <a:r>
            <a:rPr lang="es-ES" dirty="0"/>
            <a:t> </a:t>
          </a:r>
          <a:r>
            <a:rPr lang="es-ES" dirty="0" err="1"/>
            <a:t>improve</a:t>
          </a:r>
          <a:r>
            <a:rPr lang="es-ES" dirty="0"/>
            <a:t> </a:t>
          </a:r>
          <a:r>
            <a:rPr lang="es-ES" dirty="0" err="1"/>
            <a:t>information</a:t>
          </a:r>
          <a:r>
            <a:rPr lang="es-ES" dirty="0"/>
            <a:t> </a:t>
          </a:r>
          <a:r>
            <a:rPr lang="es-ES" dirty="0" err="1"/>
            <a:t>reporting</a:t>
          </a:r>
          <a:endParaRPr lang="en-US" dirty="0"/>
        </a:p>
      </dgm:t>
    </dgm:pt>
    <dgm:pt modelId="{5F7D8E9D-35CE-4BD8-B2A6-8C55DFF7FA3D}" type="parTrans" cxnId="{FD561C56-49F6-4C9E-94D0-EC6BCB37C637}">
      <dgm:prSet/>
      <dgm:spPr/>
      <dgm:t>
        <a:bodyPr/>
        <a:lstStyle/>
        <a:p>
          <a:endParaRPr lang="en-US"/>
        </a:p>
      </dgm:t>
    </dgm:pt>
    <dgm:pt modelId="{8C3B6F3E-10D0-4715-A9D4-505D08EF01FB}" type="sibTrans" cxnId="{FD561C56-49F6-4C9E-94D0-EC6BCB37C637}">
      <dgm:prSet/>
      <dgm:spPr/>
      <dgm:t>
        <a:bodyPr/>
        <a:lstStyle/>
        <a:p>
          <a:endParaRPr lang="en-US"/>
        </a:p>
      </dgm:t>
    </dgm:pt>
    <dgm:pt modelId="{4F71D725-AC8A-4EA7-956D-8A3717AEE9CB}">
      <dgm:prSet/>
      <dgm:spPr/>
      <dgm:t>
        <a:bodyPr/>
        <a:lstStyle/>
        <a:p>
          <a:r>
            <a:rPr lang="es-ES" dirty="0" err="1"/>
            <a:t>Asset</a:t>
          </a:r>
          <a:r>
            <a:rPr lang="es-ES" dirty="0"/>
            <a:t> sales </a:t>
          </a:r>
          <a:r>
            <a:rPr lang="es-ES" dirty="0" err="1"/>
            <a:t>or</a:t>
          </a:r>
          <a:r>
            <a:rPr lang="es-ES" dirty="0"/>
            <a:t> </a:t>
          </a:r>
          <a:r>
            <a:rPr lang="es-ES" dirty="0" err="1"/>
            <a:t>offsourcing</a:t>
          </a:r>
          <a:endParaRPr lang="en-US" dirty="0"/>
        </a:p>
      </dgm:t>
    </dgm:pt>
    <dgm:pt modelId="{EAADFE5B-7744-43E3-9775-55B037526E47}" type="parTrans" cxnId="{D7E7538F-5B42-4981-92EB-CF3F24730895}">
      <dgm:prSet/>
      <dgm:spPr/>
      <dgm:t>
        <a:bodyPr/>
        <a:lstStyle/>
        <a:p>
          <a:endParaRPr lang="en-US"/>
        </a:p>
      </dgm:t>
    </dgm:pt>
    <dgm:pt modelId="{803A1E9D-61BE-4464-AD06-05A1F8B624E5}" type="sibTrans" cxnId="{D7E7538F-5B42-4981-92EB-CF3F24730895}">
      <dgm:prSet/>
      <dgm:spPr/>
      <dgm:t>
        <a:bodyPr/>
        <a:lstStyle/>
        <a:p>
          <a:endParaRPr lang="en-US"/>
        </a:p>
      </dgm:t>
    </dgm:pt>
    <dgm:pt modelId="{13151B76-8F3D-493A-820F-C5C2B8B1A6BA}">
      <dgm:prSet/>
      <dgm:spPr/>
      <dgm:t>
        <a:bodyPr/>
        <a:lstStyle/>
        <a:p>
          <a:r>
            <a:rPr lang="es-ES" dirty="0" err="1"/>
            <a:t>Closely</a:t>
          </a:r>
          <a:r>
            <a:rPr lang="es-ES" dirty="0"/>
            <a:t> </a:t>
          </a:r>
          <a:r>
            <a:rPr lang="es-ES" dirty="0" err="1"/>
            <a:t>related</a:t>
          </a:r>
          <a:r>
            <a:rPr lang="es-ES" dirty="0"/>
            <a:t> </a:t>
          </a:r>
          <a:r>
            <a:rPr lang="es-ES" dirty="0" err="1"/>
            <a:t>to</a:t>
          </a:r>
          <a:r>
            <a:rPr lang="es-ES" dirty="0"/>
            <a:t> </a:t>
          </a:r>
          <a:r>
            <a:rPr lang="es-ES" dirty="0" err="1"/>
            <a:t>liquidity</a:t>
          </a:r>
          <a:r>
            <a:rPr lang="es-ES" dirty="0"/>
            <a:t> and </a:t>
          </a:r>
          <a:r>
            <a:rPr lang="es-ES" dirty="0" err="1"/>
            <a:t>asset</a:t>
          </a:r>
          <a:r>
            <a:rPr lang="es-ES" dirty="0"/>
            <a:t> </a:t>
          </a:r>
          <a:r>
            <a:rPr lang="es-ES" dirty="0" err="1"/>
            <a:t>management</a:t>
          </a:r>
          <a:r>
            <a:rPr lang="es-ES" dirty="0"/>
            <a:t>.</a:t>
          </a:r>
          <a:endParaRPr lang="en-US" dirty="0"/>
        </a:p>
      </dgm:t>
    </dgm:pt>
    <dgm:pt modelId="{9CAE3206-45CB-4F03-B88F-EB0A71DC31EA}" type="parTrans" cxnId="{AC67E970-4CDC-4507-8697-FEF7A118223B}">
      <dgm:prSet/>
      <dgm:spPr/>
      <dgm:t>
        <a:bodyPr/>
        <a:lstStyle/>
        <a:p>
          <a:endParaRPr lang="en-US"/>
        </a:p>
      </dgm:t>
    </dgm:pt>
    <dgm:pt modelId="{D5912A57-D7BE-4706-9DAA-771839EFE8B0}" type="sibTrans" cxnId="{AC67E970-4CDC-4507-8697-FEF7A118223B}">
      <dgm:prSet/>
      <dgm:spPr/>
      <dgm:t>
        <a:bodyPr/>
        <a:lstStyle/>
        <a:p>
          <a:endParaRPr lang="en-US"/>
        </a:p>
      </dgm:t>
    </dgm:pt>
    <dgm:pt modelId="{4EECC4FB-0220-4BD7-82D9-630BE9DBE9E2}" type="pres">
      <dgm:prSet presAssocID="{7A81FC6C-CE6B-4928-A0E5-97F2DBCB7153}" presName="Name0" presStyleCnt="0">
        <dgm:presLayoutVars>
          <dgm:dir/>
          <dgm:animLvl val="lvl"/>
          <dgm:resizeHandles val="exact"/>
        </dgm:presLayoutVars>
      </dgm:prSet>
      <dgm:spPr/>
    </dgm:pt>
    <dgm:pt modelId="{975202C0-55CE-4B8C-98AC-17D4CE0BF6A8}" type="pres">
      <dgm:prSet presAssocID="{10154198-6DD2-47A9-881B-ACD2CF17889F}" presName="linNode" presStyleCnt="0"/>
      <dgm:spPr/>
    </dgm:pt>
    <dgm:pt modelId="{1ADAE0A4-47E0-4C12-B56D-5CB14482D648}" type="pres">
      <dgm:prSet presAssocID="{10154198-6DD2-47A9-881B-ACD2CF17889F}" presName="parentText" presStyleLbl="node1" presStyleIdx="0" presStyleCnt="4">
        <dgm:presLayoutVars>
          <dgm:chMax val="1"/>
          <dgm:bulletEnabled val="1"/>
        </dgm:presLayoutVars>
      </dgm:prSet>
      <dgm:spPr/>
    </dgm:pt>
    <dgm:pt modelId="{A3C59124-DF20-4655-B396-3AC19696B1D9}" type="pres">
      <dgm:prSet presAssocID="{10154198-6DD2-47A9-881B-ACD2CF17889F}" presName="descendantText" presStyleLbl="alignAccFollowNode1" presStyleIdx="0" presStyleCnt="4">
        <dgm:presLayoutVars>
          <dgm:bulletEnabled val="1"/>
        </dgm:presLayoutVars>
      </dgm:prSet>
      <dgm:spPr/>
    </dgm:pt>
    <dgm:pt modelId="{BCA2F738-8418-465A-91BE-9610DB227B3D}" type="pres">
      <dgm:prSet presAssocID="{7940E936-862D-421E-96FD-83FBF4D84F6D}" presName="sp" presStyleCnt="0"/>
      <dgm:spPr/>
    </dgm:pt>
    <dgm:pt modelId="{921DAD8F-594C-4FC8-84E2-993DB1BCE02C}" type="pres">
      <dgm:prSet presAssocID="{DB7FF0A9-6D00-40AC-A546-6FC721126041}" presName="linNode" presStyleCnt="0"/>
      <dgm:spPr/>
    </dgm:pt>
    <dgm:pt modelId="{DC45EEFE-BAFB-4A5C-BCCB-6AA533D4842F}" type="pres">
      <dgm:prSet presAssocID="{DB7FF0A9-6D00-40AC-A546-6FC721126041}" presName="parentText" presStyleLbl="node1" presStyleIdx="1" presStyleCnt="4">
        <dgm:presLayoutVars>
          <dgm:chMax val="1"/>
          <dgm:bulletEnabled val="1"/>
        </dgm:presLayoutVars>
      </dgm:prSet>
      <dgm:spPr/>
    </dgm:pt>
    <dgm:pt modelId="{C86B40CB-8B9C-4B6C-9A9F-085BD3CE327A}" type="pres">
      <dgm:prSet presAssocID="{DB7FF0A9-6D00-40AC-A546-6FC721126041}" presName="descendantText" presStyleLbl="alignAccFollowNode1" presStyleIdx="1" presStyleCnt="4">
        <dgm:presLayoutVars>
          <dgm:bulletEnabled val="1"/>
        </dgm:presLayoutVars>
      </dgm:prSet>
      <dgm:spPr/>
    </dgm:pt>
    <dgm:pt modelId="{F99B5858-D3C1-4204-B93F-6A58FE25EA92}" type="pres">
      <dgm:prSet presAssocID="{80A2A01A-1456-4C8C-AEEE-EBD65329972C}" presName="sp" presStyleCnt="0"/>
      <dgm:spPr/>
    </dgm:pt>
    <dgm:pt modelId="{40DD6FC7-0255-462A-A93A-56C3C193188B}" type="pres">
      <dgm:prSet presAssocID="{86FA3BD5-F797-4906-9D89-C544CC5D1B50}" presName="linNode" presStyleCnt="0"/>
      <dgm:spPr/>
    </dgm:pt>
    <dgm:pt modelId="{140F5F22-920C-467E-981C-3A60BB2B82E8}" type="pres">
      <dgm:prSet presAssocID="{86FA3BD5-F797-4906-9D89-C544CC5D1B50}" presName="parentText" presStyleLbl="node1" presStyleIdx="2" presStyleCnt="4">
        <dgm:presLayoutVars>
          <dgm:chMax val="1"/>
          <dgm:bulletEnabled val="1"/>
        </dgm:presLayoutVars>
      </dgm:prSet>
      <dgm:spPr/>
    </dgm:pt>
    <dgm:pt modelId="{8AF8A624-4C71-4504-8F51-854B948AE1B2}" type="pres">
      <dgm:prSet presAssocID="{86FA3BD5-F797-4906-9D89-C544CC5D1B50}" presName="descendantText" presStyleLbl="alignAccFollowNode1" presStyleIdx="2" presStyleCnt="4">
        <dgm:presLayoutVars>
          <dgm:bulletEnabled val="1"/>
        </dgm:presLayoutVars>
      </dgm:prSet>
      <dgm:spPr/>
    </dgm:pt>
    <dgm:pt modelId="{E55BEC97-DBF6-4C7B-935F-13361442F188}" type="pres">
      <dgm:prSet presAssocID="{091732FD-2F1F-4CAB-9FA3-3EFB1D40A92A}" presName="sp" presStyleCnt="0"/>
      <dgm:spPr/>
    </dgm:pt>
    <dgm:pt modelId="{C241CC56-B265-441B-8EDA-0E7A4B23D45C}" type="pres">
      <dgm:prSet presAssocID="{12CBEB27-F077-4451-B33B-97EF0482BD5C}" presName="linNode" presStyleCnt="0"/>
      <dgm:spPr/>
    </dgm:pt>
    <dgm:pt modelId="{EA1AD64A-5B7A-4688-8053-E1F5DD75F787}" type="pres">
      <dgm:prSet presAssocID="{12CBEB27-F077-4451-B33B-97EF0482BD5C}" presName="parentText" presStyleLbl="node1" presStyleIdx="3" presStyleCnt="4">
        <dgm:presLayoutVars>
          <dgm:chMax val="1"/>
          <dgm:bulletEnabled val="1"/>
        </dgm:presLayoutVars>
      </dgm:prSet>
      <dgm:spPr/>
    </dgm:pt>
    <dgm:pt modelId="{DC2011CD-0E48-4E1E-BCEC-07320B8B6CEA}" type="pres">
      <dgm:prSet presAssocID="{12CBEB27-F077-4451-B33B-97EF0482BD5C}" presName="descendantText" presStyleLbl="alignAccFollowNode1" presStyleIdx="3" presStyleCnt="4">
        <dgm:presLayoutVars>
          <dgm:bulletEnabled val="1"/>
        </dgm:presLayoutVars>
      </dgm:prSet>
      <dgm:spPr/>
    </dgm:pt>
  </dgm:ptLst>
  <dgm:cxnLst>
    <dgm:cxn modelId="{9878F302-8424-468D-BD7F-BE16DE30AA05}" srcId="{DB7FF0A9-6D00-40AC-A546-6FC721126041}" destId="{3F236904-DE01-4E71-86FC-FA13A507EA52}" srcOrd="3" destOrd="0" parTransId="{82B4DDA0-63E6-4718-A8A8-74F9CADB8932}" sibTransId="{DDC3A4B6-C22C-4003-97EE-791E511D0B5A}"/>
    <dgm:cxn modelId="{A6763D03-D2AF-41C2-B876-1602EB278CDC}" type="presOf" srcId="{86FA3BD5-F797-4906-9D89-C544CC5D1B50}" destId="{140F5F22-920C-467E-981C-3A60BB2B82E8}" srcOrd="0" destOrd="0" presId="urn:microsoft.com/office/officeart/2005/8/layout/vList5"/>
    <dgm:cxn modelId="{339B000E-1AAB-4764-998A-65502E461626}" srcId="{86FA3BD5-F797-4906-9D89-C544CC5D1B50}" destId="{53587AAD-CDAE-446B-AFFA-5434873FC5D3}" srcOrd="1" destOrd="0" parTransId="{EFA2FE39-B66E-4E93-991D-2CA15FDDDFEA}" sibTransId="{BD539B25-6D23-41C6-88A4-FADE8EC1DC8A}"/>
    <dgm:cxn modelId="{759A0819-6445-445E-ABF8-22FE9D304718}" srcId="{DB7FF0A9-6D00-40AC-A546-6FC721126041}" destId="{980B342E-AE97-46B9-9942-D6E71FE79A44}" srcOrd="1" destOrd="0" parTransId="{0F4AF519-D2DE-48BC-AD9D-887D2AF31C57}" sibTransId="{287BA5CF-BBA4-484D-9D24-1680F253F6DF}"/>
    <dgm:cxn modelId="{E6823B21-43FF-4897-BF67-0D5A11B5B42B}" type="presOf" srcId="{B92D3879-6B98-4089-A251-E249E750824B}" destId="{A3C59124-DF20-4655-B396-3AC19696B1D9}" srcOrd="0" destOrd="3" presId="urn:microsoft.com/office/officeart/2005/8/layout/vList5"/>
    <dgm:cxn modelId="{0D95EC22-C7B7-424B-AA19-D1E9BA267875}" srcId="{10154198-6DD2-47A9-881B-ACD2CF17889F}" destId="{55E4868B-BD1E-4788-9206-D9A63C68133A}" srcOrd="1" destOrd="0" parTransId="{DB63EE99-A714-402D-81A4-48546B97C485}" sibTransId="{752A0B6B-A2B4-4750-9571-F9D487A300D4}"/>
    <dgm:cxn modelId="{973DC824-80F6-4634-AD18-FD57AC4F2E00}" type="presOf" srcId="{12CBEB27-F077-4451-B33B-97EF0482BD5C}" destId="{EA1AD64A-5B7A-4688-8053-E1F5DD75F787}" srcOrd="0" destOrd="0" presId="urn:microsoft.com/office/officeart/2005/8/layout/vList5"/>
    <dgm:cxn modelId="{51A5B329-8D72-402B-93AB-D474970D5857}" srcId="{DB7FF0A9-6D00-40AC-A546-6FC721126041}" destId="{547DD639-B315-417C-A06D-DCA88354571C}" srcOrd="2" destOrd="0" parTransId="{2F81FBB8-064B-4444-8831-181449843E07}" sibTransId="{BE04E957-F06D-4DC4-8B24-F8C86726F596}"/>
    <dgm:cxn modelId="{B95BC22C-2A0B-4FFE-AC91-5B0585F61CA3}" type="presOf" srcId="{55E4868B-BD1E-4788-9206-D9A63C68133A}" destId="{A3C59124-DF20-4655-B396-3AC19696B1D9}" srcOrd="0" destOrd="1" presId="urn:microsoft.com/office/officeart/2005/8/layout/vList5"/>
    <dgm:cxn modelId="{D6F1ED3A-CA5E-4DA8-9CF6-8B903281F992}" type="presOf" srcId="{CEC056F2-9E80-4E5D-9DE2-776812949650}" destId="{DC2011CD-0E48-4E1E-BCEC-07320B8B6CEA}" srcOrd="0" destOrd="0" presId="urn:microsoft.com/office/officeart/2005/8/layout/vList5"/>
    <dgm:cxn modelId="{A43B9362-72F5-47CE-8AD2-C00D4F7F364E}" type="presOf" srcId="{53587AAD-CDAE-446B-AFFA-5434873FC5D3}" destId="{8AF8A624-4C71-4504-8F51-854B948AE1B2}" srcOrd="0" destOrd="1" presId="urn:microsoft.com/office/officeart/2005/8/layout/vList5"/>
    <dgm:cxn modelId="{9996A262-93F5-454A-98BC-6C3B051BC51E}" srcId="{10154198-6DD2-47A9-881B-ACD2CF17889F}" destId="{B92D3879-6B98-4089-A251-E249E750824B}" srcOrd="3" destOrd="0" parTransId="{77965F08-E35C-44C5-823B-49B9030A6E54}" sibTransId="{4CDD3F90-4C18-4882-BC21-70F1992745B9}"/>
    <dgm:cxn modelId="{267AC543-2A17-42E7-93F1-D6BC0C1B9C1B}" srcId="{7A81FC6C-CE6B-4928-A0E5-97F2DBCB7153}" destId="{10154198-6DD2-47A9-881B-ACD2CF17889F}" srcOrd="0" destOrd="0" parTransId="{A61A643E-C390-41BF-8F42-AEEBCFD367DF}" sibTransId="{7940E936-862D-421E-96FD-83FBF4D84F6D}"/>
    <dgm:cxn modelId="{FFBBD967-100F-4FD4-8217-DA3E974FE8DB}" type="presOf" srcId="{01B85ECA-8E26-4F5F-888A-0DF2F4811166}" destId="{A3C59124-DF20-4655-B396-3AC19696B1D9}" srcOrd="0" destOrd="2" presId="urn:microsoft.com/office/officeart/2005/8/layout/vList5"/>
    <dgm:cxn modelId="{01BEDD4D-9559-4012-92EB-21FF36606AB7}" srcId="{DB7FF0A9-6D00-40AC-A546-6FC721126041}" destId="{940CBD24-BA91-4D43-9BE3-8B8B4493F8BC}" srcOrd="0" destOrd="0" parTransId="{D765A97F-F9EC-4CFE-9FF7-9A25E6838B0D}" sibTransId="{A88843A6-B6A3-478D-A535-499AA90159D7}"/>
    <dgm:cxn modelId="{AC67E970-4CDC-4507-8697-FEF7A118223B}" srcId="{12CBEB27-F077-4451-B33B-97EF0482BD5C}" destId="{13151B76-8F3D-493A-820F-C5C2B8B1A6BA}" srcOrd="1" destOrd="0" parTransId="{9CAE3206-45CB-4F03-B88F-EB0A71DC31EA}" sibTransId="{D5912A57-D7BE-4706-9DAA-771839EFE8B0}"/>
    <dgm:cxn modelId="{B04E5772-3715-46A5-84B4-BD6D7834AE3B}" srcId="{7A81FC6C-CE6B-4928-A0E5-97F2DBCB7153}" destId="{86FA3BD5-F797-4906-9D89-C544CC5D1B50}" srcOrd="2" destOrd="0" parTransId="{AD647B00-C8CE-4E49-B652-1A7B23752E1C}" sibTransId="{091732FD-2F1F-4CAB-9FA3-3EFB1D40A92A}"/>
    <dgm:cxn modelId="{E86AD053-A54B-486C-AC46-1FA099CCFFFC}" type="presOf" srcId="{13151B76-8F3D-493A-820F-C5C2B8B1A6BA}" destId="{DC2011CD-0E48-4E1E-BCEC-07320B8B6CEA}" srcOrd="0" destOrd="1" presId="urn:microsoft.com/office/officeart/2005/8/layout/vList5"/>
    <dgm:cxn modelId="{FD561C56-49F6-4C9E-94D0-EC6BCB37C637}" srcId="{86FA3BD5-F797-4906-9D89-C544CC5D1B50}" destId="{EF2DD58C-79C8-4658-A9AD-A15AC82E7F28}" srcOrd="0" destOrd="0" parTransId="{5F7D8E9D-35CE-4BD8-B2A6-8C55DFF7FA3D}" sibTransId="{8C3B6F3E-10D0-4715-A9D4-505D08EF01FB}"/>
    <dgm:cxn modelId="{52A1E376-2C19-4350-95EC-19FDF43AB148}" type="presOf" srcId="{3F236904-DE01-4E71-86FC-FA13A507EA52}" destId="{C86B40CB-8B9C-4B6C-9A9F-085BD3CE327A}" srcOrd="0" destOrd="3" presId="urn:microsoft.com/office/officeart/2005/8/layout/vList5"/>
    <dgm:cxn modelId="{FD282284-2DD2-4498-B33D-501CE5CDF9A3}" type="presOf" srcId="{980B342E-AE97-46B9-9942-D6E71FE79A44}" destId="{C86B40CB-8B9C-4B6C-9A9F-085BD3CE327A}" srcOrd="0" destOrd="1" presId="urn:microsoft.com/office/officeart/2005/8/layout/vList5"/>
    <dgm:cxn modelId="{D7E7538F-5B42-4981-92EB-CF3F24730895}" srcId="{86FA3BD5-F797-4906-9D89-C544CC5D1B50}" destId="{4F71D725-AC8A-4EA7-956D-8A3717AEE9CB}" srcOrd="2" destOrd="0" parTransId="{EAADFE5B-7744-43E3-9775-55B037526E47}" sibTransId="{803A1E9D-61BE-4464-AD06-05A1F8B624E5}"/>
    <dgm:cxn modelId="{DAC318A7-B99D-45B6-95FB-B403A31CF7A3}" type="presOf" srcId="{7A81FC6C-CE6B-4928-A0E5-97F2DBCB7153}" destId="{4EECC4FB-0220-4BD7-82D9-630BE9DBE9E2}" srcOrd="0" destOrd="0" presId="urn:microsoft.com/office/officeart/2005/8/layout/vList5"/>
    <dgm:cxn modelId="{41FEA4BB-E9E1-4D34-836A-CAF3756DC10A}" type="presOf" srcId="{EF2DD58C-79C8-4658-A9AD-A15AC82E7F28}" destId="{8AF8A624-4C71-4504-8F51-854B948AE1B2}" srcOrd="0" destOrd="0" presId="urn:microsoft.com/office/officeart/2005/8/layout/vList5"/>
    <dgm:cxn modelId="{26F74CBF-A07D-4F3C-8966-F18A4B937ACA}" type="presOf" srcId="{DB7FF0A9-6D00-40AC-A546-6FC721126041}" destId="{DC45EEFE-BAFB-4A5C-BCCB-6AA533D4842F}" srcOrd="0" destOrd="0" presId="urn:microsoft.com/office/officeart/2005/8/layout/vList5"/>
    <dgm:cxn modelId="{87811AC1-4451-428F-9172-144FD0353773}" srcId="{10154198-6DD2-47A9-881B-ACD2CF17889F}" destId="{01B85ECA-8E26-4F5F-888A-0DF2F4811166}" srcOrd="2" destOrd="0" parTransId="{9993BA31-30B0-4B3E-B712-7F6F539D79AB}" sibTransId="{6DE56308-B661-4314-B10E-CAD964F1429D}"/>
    <dgm:cxn modelId="{14FCF1C1-E355-4DD7-B7AE-1697D0E2CBBC}" srcId="{7A81FC6C-CE6B-4928-A0E5-97F2DBCB7153}" destId="{12CBEB27-F077-4451-B33B-97EF0482BD5C}" srcOrd="3" destOrd="0" parTransId="{B0BA7575-CEE6-4808-946F-63D8CE0B91BB}" sibTransId="{23ECBBE7-905A-4DF1-96AA-A48677273B74}"/>
    <dgm:cxn modelId="{EF949EC6-4C49-4110-B27B-8D996633AC60}" type="presOf" srcId="{52C5EA53-2957-4FE2-824C-96D03989FBAE}" destId="{A3C59124-DF20-4655-B396-3AC19696B1D9}" srcOrd="0" destOrd="0" presId="urn:microsoft.com/office/officeart/2005/8/layout/vList5"/>
    <dgm:cxn modelId="{554054CE-010D-4A76-8032-022CCBA741A9}" srcId="{10154198-6DD2-47A9-881B-ACD2CF17889F}" destId="{52C5EA53-2957-4FE2-824C-96D03989FBAE}" srcOrd="0" destOrd="0" parTransId="{C6AA0AA9-1345-47F8-BA1E-0170B72B0F68}" sibTransId="{AA1DFB72-C541-46FE-99B1-EA1C7CE5D56A}"/>
    <dgm:cxn modelId="{44CC95E8-5FFD-4B82-B9A2-43D8FFD906A7}" type="presOf" srcId="{4F71D725-AC8A-4EA7-956D-8A3717AEE9CB}" destId="{8AF8A624-4C71-4504-8F51-854B948AE1B2}" srcOrd="0" destOrd="2" presId="urn:microsoft.com/office/officeart/2005/8/layout/vList5"/>
    <dgm:cxn modelId="{D97A5EEB-A7ED-4113-9AC1-16A04BDFA66A}" type="presOf" srcId="{10154198-6DD2-47A9-881B-ACD2CF17889F}" destId="{1ADAE0A4-47E0-4C12-B56D-5CB14482D648}" srcOrd="0" destOrd="0" presId="urn:microsoft.com/office/officeart/2005/8/layout/vList5"/>
    <dgm:cxn modelId="{1F856EF3-7698-46A6-AD16-8425EBFB48B9}" type="presOf" srcId="{940CBD24-BA91-4D43-9BE3-8B8B4493F8BC}" destId="{C86B40CB-8B9C-4B6C-9A9F-085BD3CE327A}" srcOrd="0" destOrd="0" presId="urn:microsoft.com/office/officeart/2005/8/layout/vList5"/>
    <dgm:cxn modelId="{5927B3F4-5F96-4E12-B18A-2C7F33F9802B}" srcId="{7A81FC6C-CE6B-4928-A0E5-97F2DBCB7153}" destId="{DB7FF0A9-6D00-40AC-A546-6FC721126041}" srcOrd="1" destOrd="0" parTransId="{FB743A57-4335-44EA-AA03-55618B32D9A3}" sibTransId="{80A2A01A-1456-4C8C-AEEE-EBD65329972C}"/>
    <dgm:cxn modelId="{C8A12DF9-C871-4E13-A58F-C5063241FA30}" srcId="{12CBEB27-F077-4451-B33B-97EF0482BD5C}" destId="{CEC056F2-9E80-4E5D-9DE2-776812949650}" srcOrd="0" destOrd="0" parTransId="{A0D136E7-E680-4361-8E00-28C66297571D}" sibTransId="{D1A4AFA2-0ED6-4316-9B63-87FD15D3D00E}"/>
    <dgm:cxn modelId="{072DBAFE-5B09-4C4A-9B3C-7DC1AAC520D7}" type="presOf" srcId="{547DD639-B315-417C-A06D-DCA88354571C}" destId="{C86B40CB-8B9C-4B6C-9A9F-085BD3CE327A}" srcOrd="0" destOrd="2" presId="urn:microsoft.com/office/officeart/2005/8/layout/vList5"/>
    <dgm:cxn modelId="{7C8EF8EC-EC2A-4729-B49C-CABD60BD4985}" type="presParOf" srcId="{4EECC4FB-0220-4BD7-82D9-630BE9DBE9E2}" destId="{975202C0-55CE-4B8C-98AC-17D4CE0BF6A8}" srcOrd="0" destOrd="0" presId="urn:microsoft.com/office/officeart/2005/8/layout/vList5"/>
    <dgm:cxn modelId="{8F4704FD-4A4B-4B7F-BCF1-BF064E5FEA87}" type="presParOf" srcId="{975202C0-55CE-4B8C-98AC-17D4CE0BF6A8}" destId="{1ADAE0A4-47E0-4C12-B56D-5CB14482D648}" srcOrd="0" destOrd="0" presId="urn:microsoft.com/office/officeart/2005/8/layout/vList5"/>
    <dgm:cxn modelId="{25887A88-AA06-4FD8-AB16-E5C3A694FB23}" type="presParOf" srcId="{975202C0-55CE-4B8C-98AC-17D4CE0BF6A8}" destId="{A3C59124-DF20-4655-B396-3AC19696B1D9}" srcOrd="1" destOrd="0" presId="urn:microsoft.com/office/officeart/2005/8/layout/vList5"/>
    <dgm:cxn modelId="{7DFCC87B-067A-4B5B-BDDE-F51DAEC33BA6}" type="presParOf" srcId="{4EECC4FB-0220-4BD7-82D9-630BE9DBE9E2}" destId="{BCA2F738-8418-465A-91BE-9610DB227B3D}" srcOrd="1" destOrd="0" presId="urn:microsoft.com/office/officeart/2005/8/layout/vList5"/>
    <dgm:cxn modelId="{93B96FCF-22DD-4B5C-86A7-7B9948C5AD4B}" type="presParOf" srcId="{4EECC4FB-0220-4BD7-82D9-630BE9DBE9E2}" destId="{921DAD8F-594C-4FC8-84E2-993DB1BCE02C}" srcOrd="2" destOrd="0" presId="urn:microsoft.com/office/officeart/2005/8/layout/vList5"/>
    <dgm:cxn modelId="{6F67E31C-4588-4784-9AEE-D3401100FC49}" type="presParOf" srcId="{921DAD8F-594C-4FC8-84E2-993DB1BCE02C}" destId="{DC45EEFE-BAFB-4A5C-BCCB-6AA533D4842F}" srcOrd="0" destOrd="0" presId="urn:microsoft.com/office/officeart/2005/8/layout/vList5"/>
    <dgm:cxn modelId="{C8F63AC2-48CA-407A-891A-47C79FA5D9C3}" type="presParOf" srcId="{921DAD8F-594C-4FC8-84E2-993DB1BCE02C}" destId="{C86B40CB-8B9C-4B6C-9A9F-085BD3CE327A}" srcOrd="1" destOrd="0" presId="urn:microsoft.com/office/officeart/2005/8/layout/vList5"/>
    <dgm:cxn modelId="{A84A31F4-8935-4678-8762-92FD472DBC22}" type="presParOf" srcId="{4EECC4FB-0220-4BD7-82D9-630BE9DBE9E2}" destId="{F99B5858-D3C1-4204-B93F-6A58FE25EA92}" srcOrd="3" destOrd="0" presId="urn:microsoft.com/office/officeart/2005/8/layout/vList5"/>
    <dgm:cxn modelId="{0916CFBB-3643-41C4-A708-A0D204F40E1D}" type="presParOf" srcId="{4EECC4FB-0220-4BD7-82D9-630BE9DBE9E2}" destId="{40DD6FC7-0255-462A-A93A-56C3C193188B}" srcOrd="4" destOrd="0" presId="urn:microsoft.com/office/officeart/2005/8/layout/vList5"/>
    <dgm:cxn modelId="{49EAFF83-7412-400D-B271-FEA051AE28E6}" type="presParOf" srcId="{40DD6FC7-0255-462A-A93A-56C3C193188B}" destId="{140F5F22-920C-467E-981C-3A60BB2B82E8}" srcOrd="0" destOrd="0" presId="urn:microsoft.com/office/officeart/2005/8/layout/vList5"/>
    <dgm:cxn modelId="{0B7024C7-47AA-4BFA-94C9-98BB235FCEF7}" type="presParOf" srcId="{40DD6FC7-0255-462A-A93A-56C3C193188B}" destId="{8AF8A624-4C71-4504-8F51-854B948AE1B2}" srcOrd="1" destOrd="0" presId="urn:microsoft.com/office/officeart/2005/8/layout/vList5"/>
    <dgm:cxn modelId="{ED36C5F3-6B14-468B-96EA-47500779022D}" type="presParOf" srcId="{4EECC4FB-0220-4BD7-82D9-630BE9DBE9E2}" destId="{E55BEC97-DBF6-4C7B-935F-13361442F188}" srcOrd="5" destOrd="0" presId="urn:microsoft.com/office/officeart/2005/8/layout/vList5"/>
    <dgm:cxn modelId="{66A6BF4B-FBCD-47B2-8074-945E6B623AC0}" type="presParOf" srcId="{4EECC4FB-0220-4BD7-82D9-630BE9DBE9E2}" destId="{C241CC56-B265-441B-8EDA-0E7A4B23D45C}" srcOrd="6" destOrd="0" presId="urn:microsoft.com/office/officeart/2005/8/layout/vList5"/>
    <dgm:cxn modelId="{06400D86-B785-43E6-9CD5-13B40853250D}" type="presParOf" srcId="{C241CC56-B265-441B-8EDA-0E7A4B23D45C}" destId="{EA1AD64A-5B7A-4688-8053-E1F5DD75F787}" srcOrd="0" destOrd="0" presId="urn:microsoft.com/office/officeart/2005/8/layout/vList5"/>
    <dgm:cxn modelId="{21062474-9268-4A15-873F-3FB31461659C}" type="presParOf" srcId="{C241CC56-B265-441B-8EDA-0E7A4B23D45C}" destId="{DC2011CD-0E48-4E1E-BCEC-07320B8B6CEA}"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9072378-2E51-431A-97CF-55EA03D737A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9AA0D2D-D822-4FCF-BA22-3D15D1BD8F9C}">
      <dgm:prSet/>
      <dgm:spPr/>
      <dgm:t>
        <a:bodyPr/>
        <a:lstStyle/>
        <a:p>
          <a:r>
            <a:rPr lang="es-ES" dirty="0"/>
            <a:t>Price/</a:t>
          </a:r>
          <a:r>
            <a:rPr lang="es-ES" dirty="0" err="1"/>
            <a:t>Earnings</a:t>
          </a:r>
          <a:r>
            <a:rPr lang="es-ES" dirty="0"/>
            <a:t> (PE) Ratio: (</a:t>
          </a:r>
          <a:r>
            <a:rPr lang="es-ES" dirty="0" err="1"/>
            <a:t>Market</a:t>
          </a:r>
          <a:r>
            <a:rPr lang="es-ES" dirty="0"/>
            <a:t> Price per share) / (</a:t>
          </a:r>
          <a:r>
            <a:rPr lang="es-ES" dirty="0" err="1"/>
            <a:t>Earnings</a:t>
          </a:r>
          <a:r>
            <a:rPr lang="es-ES" dirty="0"/>
            <a:t> per share)</a:t>
          </a:r>
          <a:endParaRPr lang="en-US" dirty="0"/>
        </a:p>
      </dgm:t>
    </dgm:pt>
    <dgm:pt modelId="{A4F8FA9D-D1EB-44D2-B460-C33EE0C36881}" type="parTrans" cxnId="{DD18A4BA-788F-4D18-8B64-6A707442E1A7}">
      <dgm:prSet/>
      <dgm:spPr/>
      <dgm:t>
        <a:bodyPr/>
        <a:lstStyle/>
        <a:p>
          <a:endParaRPr lang="en-US"/>
        </a:p>
      </dgm:t>
    </dgm:pt>
    <dgm:pt modelId="{8EFF4B73-37BF-4F7F-AFAF-D029C4ABFAD9}" type="sibTrans" cxnId="{DD18A4BA-788F-4D18-8B64-6A707442E1A7}">
      <dgm:prSet/>
      <dgm:spPr/>
      <dgm:t>
        <a:bodyPr/>
        <a:lstStyle/>
        <a:p>
          <a:endParaRPr lang="en-US"/>
        </a:p>
      </dgm:t>
    </dgm:pt>
    <dgm:pt modelId="{82461559-614D-4213-A8C8-B9807E0FB05B}">
      <dgm:prSet/>
      <dgm:spPr/>
      <dgm:t>
        <a:bodyPr/>
        <a:lstStyle/>
        <a:p>
          <a:r>
            <a:rPr lang="en-US" dirty="0"/>
            <a:t>The value of a stock is determined by calculating the present value of the company’s future earnings.</a:t>
          </a:r>
        </a:p>
      </dgm:t>
    </dgm:pt>
    <dgm:pt modelId="{AA47A5C4-644A-49CE-9676-6138CA7450FB}" type="parTrans" cxnId="{1573CC43-35FA-4454-A34B-2F18D3DE90C0}">
      <dgm:prSet/>
      <dgm:spPr/>
      <dgm:t>
        <a:bodyPr/>
        <a:lstStyle/>
        <a:p>
          <a:endParaRPr lang="en-US"/>
        </a:p>
      </dgm:t>
    </dgm:pt>
    <dgm:pt modelId="{CB0CD06A-6CB4-44BE-8976-8AE09BA2BC47}" type="sibTrans" cxnId="{1573CC43-35FA-4454-A34B-2F18D3DE90C0}">
      <dgm:prSet/>
      <dgm:spPr/>
      <dgm:t>
        <a:bodyPr/>
        <a:lstStyle/>
        <a:p>
          <a:endParaRPr lang="en-US"/>
        </a:p>
      </dgm:t>
    </dgm:pt>
    <dgm:pt modelId="{124158D6-9BD2-4927-869B-00166B906C40}">
      <dgm:prSet/>
      <dgm:spPr/>
      <dgm:t>
        <a:bodyPr/>
        <a:lstStyle/>
        <a:p>
          <a:r>
            <a:rPr lang="es-ES" dirty="0" err="1"/>
            <a:t>Dividend</a:t>
          </a:r>
          <a:r>
            <a:rPr lang="es-ES" dirty="0"/>
            <a:t> </a:t>
          </a:r>
          <a:r>
            <a:rPr lang="es-ES" dirty="0" err="1"/>
            <a:t>Yield</a:t>
          </a:r>
          <a:r>
            <a:rPr lang="es-ES" dirty="0"/>
            <a:t> Ratio: (</a:t>
          </a:r>
          <a:r>
            <a:rPr lang="es-ES" dirty="0" err="1"/>
            <a:t>Dividend</a:t>
          </a:r>
          <a:r>
            <a:rPr lang="es-ES" dirty="0"/>
            <a:t> per share) / (</a:t>
          </a:r>
          <a:r>
            <a:rPr lang="es-ES" dirty="0" err="1"/>
            <a:t>Market</a:t>
          </a:r>
          <a:r>
            <a:rPr lang="es-ES" dirty="0"/>
            <a:t> Price per share)</a:t>
          </a:r>
          <a:endParaRPr lang="en-US" dirty="0"/>
        </a:p>
      </dgm:t>
    </dgm:pt>
    <dgm:pt modelId="{61EAE347-EA38-4D08-8992-CF26C8CBD004}" type="parTrans" cxnId="{A86496AD-A24E-4A1F-9201-5CD4BD05B520}">
      <dgm:prSet/>
      <dgm:spPr/>
      <dgm:t>
        <a:bodyPr/>
        <a:lstStyle/>
        <a:p>
          <a:endParaRPr lang="en-US"/>
        </a:p>
      </dgm:t>
    </dgm:pt>
    <dgm:pt modelId="{E8945578-2807-404F-8D8D-3FEFE685A936}" type="sibTrans" cxnId="{A86496AD-A24E-4A1F-9201-5CD4BD05B520}">
      <dgm:prSet/>
      <dgm:spPr/>
      <dgm:t>
        <a:bodyPr/>
        <a:lstStyle/>
        <a:p>
          <a:endParaRPr lang="en-US"/>
        </a:p>
      </dgm:t>
    </dgm:pt>
    <dgm:pt modelId="{83AAC396-4C8D-47E9-9100-BE25D43A2143}">
      <dgm:prSet/>
      <dgm:spPr/>
      <dgm:t>
        <a:bodyPr/>
        <a:lstStyle/>
        <a:p>
          <a:r>
            <a:rPr lang="en-US" dirty="0"/>
            <a:t>While a high P/E ratio and good growth prospects are considered favorable, there are risks. </a:t>
          </a:r>
        </a:p>
      </dgm:t>
    </dgm:pt>
    <dgm:pt modelId="{98A4CE2D-BA3D-4851-8920-1FC6DB705E8E}" type="parTrans" cxnId="{4BAD3F9A-3733-4C96-B836-B4E688D6E35E}">
      <dgm:prSet/>
      <dgm:spPr/>
      <dgm:t>
        <a:bodyPr/>
        <a:lstStyle/>
        <a:p>
          <a:endParaRPr lang="en-US"/>
        </a:p>
      </dgm:t>
    </dgm:pt>
    <dgm:pt modelId="{90C97F9C-F877-44A4-AEAB-11FB24386E32}" type="sibTrans" cxnId="{4BAD3F9A-3733-4C96-B836-B4E688D6E35E}">
      <dgm:prSet/>
      <dgm:spPr/>
      <dgm:t>
        <a:bodyPr/>
        <a:lstStyle/>
        <a:p>
          <a:endParaRPr lang="en-US"/>
        </a:p>
      </dgm:t>
    </dgm:pt>
    <dgm:pt modelId="{BDC5D0A1-639F-49D2-A616-F75997560454}">
      <dgm:prSet/>
      <dgm:spPr/>
      <dgm:t>
        <a:bodyPr/>
        <a:lstStyle/>
        <a:p>
          <a:r>
            <a:rPr lang="en-US" dirty="0"/>
            <a:t>A high ratio indicates that earnings are expected to grow rapidly.</a:t>
          </a:r>
        </a:p>
      </dgm:t>
    </dgm:pt>
    <dgm:pt modelId="{5397D40C-0E1B-4FD0-B70F-ECE2C56CBA0E}" type="parTrans" cxnId="{AA360DC0-DA8C-4B50-997E-1D9C32FC8322}">
      <dgm:prSet/>
      <dgm:spPr/>
      <dgm:t>
        <a:bodyPr/>
        <a:lstStyle/>
        <a:p>
          <a:endParaRPr lang="en-US"/>
        </a:p>
      </dgm:t>
    </dgm:pt>
    <dgm:pt modelId="{CA895991-19E0-4902-83BD-54E0AEA4F34E}" type="sibTrans" cxnId="{AA360DC0-DA8C-4B50-997E-1D9C32FC8322}">
      <dgm:prSet/>
      <dgm:spPr/>
      <dgm:t>
        <a:bodyPr/>
        <a:lstStyle/>
        <a:p>
          <a:endParaRPr lang="en-US"/>
        </a:p>
      </dgm:t>
    </dgm:pt>
    <dgm:pt modelId="{73136760-49DD-43B7-911A-2BE68B2E028C}">
      <dgm:prSet/>
      <dgm:spPr/>
      <dgm:t>
        <a:bodyPr/>
        <a:lstStyle/>
        <a:p>
          <a:r>
            <a:rPr lang="es-ES" dirty="0" err="1"/>
            <a:t>Remember</a:t>
          </a:r>
          <a:r>
            <a:rPr lang="es-ES" dirty="0"/>
            <a:t> 2 </a:t>
          </a:r>
          <a:r>
            <a:rPr lang="es-ES" dirty="0" err="1"/>
            <a:t>sources</a:t>
          </a:r>
          <a:r>
            <a:rPr lang="es-ES" dirty="0"/>
            <a:t> </a:t>
          </a:r>
          <a:r>
            <a:rPr lang="es-ES" dirty="0" err="1"/>
            <a:t>of</a:t>
          </a:r>
          <a:r>
            <a:rPr lang="es-ES" dirty="0"/>
            <a:t> </a:t>
          </a:r>
          <a:r>
            <a:rPr lang="es-ES" dirty="0" err="1"/>
            <a:t>gains</a:t>
          </a:r>
          <a:r>
            <a:rPr lang="es-ES" dirty="0"/>
            <a:t> </a:t>
          </a:r>
          <a:r>
            <a:rPr lang="es-ES" dirty="0" err="1"/>
            <a:t>for</a:t>
          </a:r>
          <a:r>
            <a:rPr lang="es-ES" dirty="0"/>
            <a:t> </a:t>
          </a:r>
          <a:r>
            <a:rPr lang="es-ES" dirty="0" err="1"/>
            <a:t>investors</a:t>
          </a:r>
          <a:r>
            <a:rPr lang="es-ES" dirty="0"/>
            <a:t>:</a:t>
          </a:r>
          <a:endParaRPr lang="en-US" dirty="0"/>
        </a:p>
      </dgm:t>
    </dgm:pt>
    <dgm:pt modelId="{DFD6050E-9881-46A6-84FC-4DBBCB4B2A09}" type="parTrans" cxnId="{0A65FDC6-F19D-4E03-ABC2-67354EF6CDBA}">
      <dgm:prSet/>
      <dgm:spPr/>
      <dgm:t>
        <a:bodyPr/>
        <a:lstStyle/>
        <a:p>
          <a:endParaRPr lang="en-US"/>
        </a:p>
      </dgm:t>
    </dgm:pt>
    <dgm:pt modelId="{3CA6D3F4-1D01-4FCC-9DD3-F57CF40589D2}" type="sibTrans" cxnId="{0A65FDC6-F19D-4E03-ABC2-67354EF6CDBA}">
      <dgm:prSet/>
      <dgm:spPr/>
      <dgm:t>
        <a:bodyPr/>
        <a:lstStyle/>
        <a:p>
          <a:endParaRPr lang="en-US"/>
        </a:p>
      </dgm:t>
    </dgm:pt>
    <dgm:pt modelId="{48E895D7-7191-4A4F-B065-D135DFBBE358}">
      <dgm:prSet/>
      <dgm:spPr/>
      <dgm:t>
        <a:bodyPr/>
        <a:lstStyle/>
        <a:p>
          <a:r>
            <a:rPr lang="es-ES" dirty="0" err="1"/>
            <a:t>Dividends</a:t>
          </a:r>
          <a:r>
            <a:rPr lang="es-ES" dirty="0"/>
            <a:t> and stock </a:t>
          </a:r>
          <a:r>
            <a:rPr lang="es-ES" dirty="0" err="1"/>
            <a:t>price</a:t>
          </a:r>
          <a:r>
            <a:rPr lang="es-ES" dirty="0"/>
            <a:t> </a:t>
          </a:r>
          <a:r>
            <a:rPr lang="es-ES" dirty="0" err="1"/>
            <a:t>appreciation</a:t>
          </a:r>
          <a:r>
            <a:rPr lang="es-ES" dirty="0"/>
            <a:t>.</a:t>
          </a:r>
          <a:endParaRPr lang="en-US" dirty="0"/>
        </a:p>
      </dgm:t>
    </dgm:pt>
    <dgm:pt modelId="{B335A8DB-2127-4580-A3C2-B18163A173AE}" type="parTrans" cxnId="{F03BCC7F-65DA-44BE-9FF1-6F650A0BE692}">
      <dgm:prSet/>
      <dgm:spPr/>
      <dgm:t>
        <a:bodyPr/>
        <a:lstStyle/>
        <a:p>
          <a:endParaRPr lang="en-US"/>
        </a:p>
      </dgm:t>
    </dgm:pt>
    <dgm:pt modelId="{4010D649-4F42-479D-9CC3-341E5E3DEABF}" type="sibTrans" cxnId="{F03BCC7F-65DA-44BE-9FF1-6F650A0BE692}">
      <dgm:prSet/>
      <dgm:spPr/>
      <dgm:t>
        <a:bodyPr/>
        <a:lstStyle/>
        <a:p>
          <a:endParaRPr lang="en-US"/>
        </a:p>
      </dgm:t>
    </dgm:pt>
    <dgm:pt modelId="{BF9277B7-896E-46A7-8FC1-D4DA4205261D}">
      <dgm:prSet/>
      <dgm:spPr/>
      <dgm:t>
        <a:bodyPr/>
        <a:lstStyle/>
        <a:p>
          <a:r>
            <a:rPr lang="es-ES" dirty="0" err="1"/>
            <a:t>Companies</a:t>
          </a:r>
          <a:r>
            <a:rPr lang="es-ES" dirty="0"/>
            <a:t> </a:t>
          </a:r>
          <a:r>
            <a:rPr lang="es-ES" dirty="0" err="1"/>
            <a:t>with</a:t>
          </a:r>
          <a:r>
            <a:rPr lang="es-ES" dirty="0"/>
            <a:t> </a:t>
          </a:r>
          <a:r>
            <a:rPr lang="es-ES" dirty="0" err="1"/>
            <a:t>growth</a:t>
          </a:r>
          <a:r>
            <a:rPr lang="es-ES" dirty="0"/>
            <a:t> </a:t>
          </a:r>
          <a:r>
            <a:rPr lang="es-ES" dirty="0" err="1"/>
            <a:t>prospects</a:t>
          </a:r>
          <a:r>
            <a:rPr lang="es-ES" dirty="0"/>
            <a:t> can </a:t>
          </a:r>
          <a:r>
            <a:rPr lang="es-ES" dirty="0" err="1"/>
            <a:t>provide</a:t>
          </a:r>
          <a:r>
            <a:rPr lang="es-ES" dirty="0"/>
            <a:t> more </a:t>
          </a:r>
          <a:r>
            <a:rPr lang="es-ES" dirty="0" err="1"/>
            <a:t>gains</a:t>
          </a:r>
          <a:r>
            <a:rPr lang="es-ES" dirty="0"/>
            <a:t> </a:t>
          </a:r>
          <a:r>
            <a:rPr lang="es-ES" dirty="0" err="1"/>
            <a:t>to</a:t>
          </a:r>
          <a:r>
            <a:rPr lang="es-ES" dirty="0"/>
            <a:t> </a:t>
          </a:r>
          <a:r>
            <a:rPr lang="es-ES" dirty="0" err="1"/>
            <a:t>investors</a:t>
          </a:r>
          <a:r>
            <a:rPr lang="es-ES" dirty="0"/>
            <a:t> </a:t>
          </a:r>
          <a:r>
            <a:rPr lang="es-ES" dirty="0" err="1"/>
            <a:t>by</a:t>
          </a:r>
          <a:r>
            <a:rPr lang="es-ES" dirty="0"/>
            <a:t> </a:t>
          </a:r>
          <a:r>
            <a:rPr lang="es-ES" dirty="0" err="1"/>
            <a:t>re-investing</a:t>
          </a:r>
          <a:r>
            <a:rPr lang="es-ES" dirty="0"/>
            <a:t> (R&amp;D) </a:t>
          </a:r>
          <a:r>
            <a:rPr lang="es-ES" dirty="0" err="1"/>
            <a:t>profits</a:t>
          </a:r>
          <a:r>
            <a:rPr lang="es-ES" dirty="0"/>
            <a:t> </a:t>
          </a:r>
          <a:r>
            <a:rPr lang="es-ES" dirty="0" err="1"/>
            <a:t>rather</a:t>
          </a:r>
          <a:r>
            <a:rPr lang="es-ES" dirty="0"/>
            <a:t> </a:t>
          </a:r>
          <a:r>
            <a:rPr lang="es-ES" dirty="0" err="1"/>
            <a:t>than</a:t>
          </a:r>
          <a:r>
            <a:rPr lang="es-ES" dirty="0"/>
            <a:t> </a:t>
          </a:r>
          <a:r>
            <a:rPr lang="es-ES" dirty="0" err="1"/>
            <a:t>distributing</a:t>
          </a:r>
          <a:r>
            <a:rPr lang="es-ES" dirty="0"/>
            <a:t> </a:t>
          </a:r>
          <a:r>
            <a:rPr lang="es-ES" dirty="0" err="1"/>
            <a:t>dividends</a:t>
          </a:r>
          <a:r>
            <a:rPr lang="es-ES" dirty="0"/>
            <a:t>.</a:t>
          </a:r>
          <a:endParaRPr lang="en-US" dirty="0"/>
        </a:p>
      </dgm:t>
    </dgm:pt>
    <dgm:pt modelId="{B4DB2870-1DEF-48CF-BE2B-6B48F696DEB7}" type="parTrans" cxnId="{343E3BDD-7694-46CE-B036-BED35D62F716}">
      <dgm:prSet/>
      <dgm:spPr/>
      <dgm:t>
        <a:bodyPr/>
        <a:lstStyle/>
        <a:p>
          <a:endParaRPr lang="en-US"/>
        </a:p>
      </dgm:t>
    </dgm:pt>
    <dgm:pt modelId="{CB10DB58-7582-47F6-88B9-72D55572F6AA}" type="sibTrans" cxnId="{343E3BDD-7694-46CE-B036-BED35D62F716}">
      <dgm:prSet/>
      <dgm:spPr/>
      <dgm:t>
        <a:bodyPr/>
        <a:lstStyle/>
        <a:p>
          <a:endParaRPr lang="en-US"/>
        </a:p>
      </dgm:t>
    </dgm:pt>
    <dgm:pt modelId="{65E04257-4E15-42A5-A9B1-DC8550EC14EF}" type="pres">
      <dgm:prSet presAssocID="{A9072378-2E51-431A-97CF-55EA03D737A1}" presName="linear" presStyleCnt="0">
        <dgm:presLayoutVars>
          <dgm:animLvl val="lvl"/>
          <dgm:resizeHandles val="exact"/>
        </dgm:presLayoutVars>
      </dgm:prSet>
      <dgm:spPr/>
    </dgm:pt>
    <dgm:pt modelId="{85F33348-3555-42F9-A5B8-5746927113AF}" type="pres">
      <dgm:prSet presAssocID="{09AA0D2D-D822-4FCF-BA22-3D15D1BD8F9C}" presName="parentText" presStyleLbl="node1" presStyleIdx="0" presStyleCnt="2">
        <dgm:presLayoutVars>
          <dgm:chMax val="0"/>
          <dgm:bulletEnabled val="1"/>
        </dgm:presLayoutVars>
      </dgm:prSet>
      <dgm:spPr/>
    </dgm:pt>
    <dgm:pt modelId="{85A2B5F5-845C-4FBD-8CB1-66402DB4446A}" type="pres">
      <dgm:prSet presAssocID="{09AA0D2D-D822-4FCF-BA22-3D15D1BD8F9C}" presName="childText" presStyleLbl="revTx" presStyleIdx="0" presStyleCnt="2">
        <dgm:presLayoutVars>
          <dgm:bulletEnabled val="1"/>
        </dgm:presLayoutVars>
      </dgm:prSet>
      <dgm:spPr/>
    </dgm:pt>
    <dgm:pt modelId="{ABD63DA7-18A0-4B3F-90D6-71EDC3F27FC3}" type="pres">
      <dgm:prSet presAssocID="{124158D6-9BD2-4927-869B-00166B906C40}" presName="parentText" presStyleLbl="node1" presStyleIdx="1" presStyleCnt="2">
        <dgm:presLayoutVars>
          <dgm:chMax val="0"/>
          <dgm:bulletEnabled val="1"/>
        </dgm:presLayoutVars>
      </dgm:prSet>
      <dgm:spPr/>
    </dgm:pt>
    <dgm:pt modelId="{72B8889B-4A78-4FCD-AF32-71AB94B246BE}" type="pres">
      <dgm:prSet presAssocID="{124158D6-9BD2-4927-869B-00166B906C40}" presName="childText" presStyleLbl="revTx" presStyleIdx="1" presStyleCnt="2">
        <dgm:presLayoutVars>
          <dgm:bulletEnabled val="1"/>
        </dgm:presLayoutVars>
      </dgm:prSet>
      <dgm:spPr/>
    </dgm:pt>
  </dgm:ptLst>
  <dgm:cxnLst>
    <dgm:cxn modelId="{5C81751F-1A5F-4845-9917-F0D6E201506C}" type="presOf" srcId="{82461559-614D-4213-A8C8-B9807E0FB05B}" destId="{85A2B5F5-845C-4FBD-8CB1-66402DB4446A}" srcOrd="0" destOrd="0" presId="urn:microsoft.com/office/officeart/2005/8/layout/vList2"/>
    <dgm:cxn modelId="{C7F1EB23-F7D8-4476-B1DE-77389CB9EDEC}" type="presOf" srcId="{BF9277B7-896E-46A7-8FC1-D4DA4205261D}" destId="{72B8889B-4A78-4FCD-AF32-71AB94B246BE}" srcOrd="0" destOrd="2" presId="urn:microsoft.com/office/officeart/2005/8/layout/vList2"/>
    <dgm:cxn modelId="{3378D661-244A-44A4-9478-4CFD4538EAC0}" type="presOf" srcId="{48E895D7-7191-4A4F-B065-D135DFBBE358}" destId="{72B8889B-4A78-4FCD-AF32-71AB94B246BE}" srcOrd="0" destOrd="1" presId="urn:microsoft.com/office/officeart/2005/8/layout/vList2"/>
    <dgm:cxn modelId="{1573CC43-35FA-4454-A34B-2F18D3DE90C0}" srcId="{09AA0D2D-D822-4FCF-BA22-3D15D1BD8F9C}" destId="{82461559-614D-4213-A8C8-B9807E0FB05B}" srcOrd="0" destOrd="0" parTransId="{AA47A5C4-644A-49CE-9676-6138CA7450FB}" sibTransId="{CB0CD06A-6CB4-44BE-8976-8AE09BA2BC47}"/>
    <dgm:cxn modelId="{F6A6A649-B7C6-4260-B242-92EABC970AB2}" type="presOf" srcId="{73136760-49DD-43B7-911A-2BE68B2E028C}" destId="{72B8889B-4A78-4FCD-AF32-71AB94B246BE}" srcOrd="0" destOrd="0" presId="urn:microsoft.com/office/officeart/2005/8/layout/vList2"/>
    <dgm:cxn modelId="{F03BCC7F-65DA-44BE-9FF1-6F650A0BE692}" srcId="{73136760-49DD-43B7-911A-2BE68B2E028C}" destId="{48E895D7-7191-4A4F-B065-D135DFBBE358}" srcOrd="0" destOrd="0" parTransId="{B335A8DB-2127-4580-A3C2-B18163A173AE}" sibTransId="{4010D649-4F42-479D-9CC3-341E5E3DEABF}"/>
    <dgm:cxn modelId="{4BAD3F9A-3733-4C96-B836-B4E688D6E35E}" srcId="{09AA0D2D-D822-4FCF-BA22-3D15D1BD8F9C}" destId="{83AAC396-4C8D-47E9-9100-BE25D43A2143}" srcOrd="2" destOrd="0" parTransId="{98A4CE2D-BA3D-4851-8920-1FC6DB705E8E}" sibTransId="{90C97F9C-F877-44A4-AEAB-11FB24386E32}"/>
    <dgm:cxn modelId="{A86496AD-A24E-4A1F-9201-5CD4BD05B520}" srcId="{A9072378-2E51-431A-97CF-55EA03D737A1}" destId="{124158D6-9BD2-4927-869B-00166B906C40}" srcOrd="1" destOrd="0" parTransId="{61EAE347-EA38-4D08-8992-CF26C8CBD004}" sibTransId="{E8945578-2807-404F-8D8D-3FEFE685A936}"/>
    <dgm:cxn modelId="{ABA242B4-D725-409D-90C6-22F913EAD76B}" type="presOf" srcId="{83AAC396-4C8D-47E9-9100-BE25D43A2143}" destId="{85A2B5F5-845C-4FBD-8CB1-66402DB4446A}" srcOrd="0" destOrd="2" presId="urn:microsoft.com/office/officeart/2005/8/layout/vList2"/>
    <dgm:cxn modelId="{DD18A4BA-788F-4D18-8B64-6A707442E1A7}" srcId="{A9072378-2E51-431A-97CF-55EA03D737A1}" destId="{09AA0D2D-D822-4FCF-BA22-3D15D1BD8F9C}" srcOrd="0" destOrd="0" parTransId="{A4F8FA9D-D1EB-44D2-B460-C33EE0C36881}" sibTransId="{8EFF4B73-37BF-4F7F-AFAF-D029C4ABFAD9}"/>
    <dgm:cxn modelId="{AA360DC0-DA8C-4B50-997E-1D9C32FC8322}" srcId="{09AA0D2D-D822-4FCF-BA22-3D15D1BD8F9C}" destId="{BDC5D0A1-639F-49D2-A616-F75997560454}" srcOrd="1" destOrd="0" parTransId="{5397D40C-0E1B-4FD0-B70F-ECE2C56CBA0E}" sibTransId="{CA895991-19E0-4902-83BD-54E0AEA4F34E}"/>
    <dgm:cxn modelId="{97797AC0-163E-4889-B475-63E12140CDD6}" type="presOf" srcId="{BDC5D0A1-639F-49D2-A616-F75997560454}" destId="{85A2B5F5-845C-4FBD-8CB1-66402DB4446A}" srcOrd="0" destOrd="1" presId="urn:microsoft.com/office/officeart/2005/8/layout/vList2"/>
    <dgm:cxn modelId="{F7619CC1-D8EC-4463-B88F-9F33DCACC51A}" type="presOf" srcId="{124158D6-9BD2-4927-869B-00166B906C40}" destId="{ABD63DA7-18A0-4B3F-90D6-71EDC3F27FC3}" srcOrd="0" destOrd="0" presId="urn:microsoft.com/office/officeart/2005/8/layout/vList2"/>
    <dgm:cxn modelId="{0A65FDC6-F19D-4E03-ABC2-67354EF6CDBA}" srcId="{124158D6-9BD2-4927-869B-00166B906C40}" destId="{73136760-49DD-43B7-911A-2BE68B2E028C}" srcOrd="0" destOrd="0" parTransId="{DFD6050E-9881-46A6-84FC-4DBBCB4B2A09}" sibTransId="{3CA6D3F4-1D01-4FCC-9DD3-F57CF40589D2}"/>
    <dgm:cxn modelId="{399EFFD6-A289-47E9-A9E9-260602B76263}" type="presOf" srcId="{A9072378-2E51-431A-97CF-55EA03D737A1}" destId="{65E04257-4E15-42A5-A9B1-DC8550EC14EF}" srcOrd="0" destOrd="0" presId="urn:microsoft.com/office/officeart/2005/8/layout/vList2"/>
    <dgm:cxn modelId="{343E3BDD-7694-46CE-B036-BED35D62F716}" srcId="{124158D6-9BD2-4927-869B-00166B906C40}" destId="{BF9277B7-896E-46A7-8FC1-D4DA4205261D}" srcOrd="1" destOrd="0" parTransId="{B4DB2870-1DEF-48CF-BE2B-6B48F696DEB7}" sibTransId="{CB10DB58-7582-47F6-88B9-72D55572F6AA}"/>
    <dgm:cxn modelId="{829179EB-199B-4D9D-BC8D-78F08F7A3BA1}" type="presOf" srcId="{09AA0D2D-D822-4FCF-BA22-3D15D1BD8F9C}" destId="{85F33348-3555-42F9-A5B8-5746927113AF}" srcOrd="0" destOrd="0" presId="urn:microsoft.com/office/officeart/2005/8/layout/vList2"/>
    <dgm:cxn modelId="{4BD7E6FC-8993-4AD6-BB61-B4E2130A11FF}" type="presParOf" srcId="{65E04257-4E15-42A5-A9B1-DC8550EC14EF}" destId="{85F33348-3555-42F9-A5B8-5746927113AF}" srcOrd="0" destOrd="0" presId="urn:microsoft.com/office/officeart/2005/8/layout/vList2"/>
    <dgm:cxn modelId="{6BF7DFF2-A2EA-47A2-8BDF-1A0E950C2F00}" type="presParOf" srcId="{65E04257-4E15-42A5-A9B1-DC8550EC14EF}" destId="{85A2B5F5-845C-4FBD-8CB1-66402DB4446A}" srcOrd="1" destOrd="0" presId="urn:microsoft.com/office/officeart/2005/8/layout/vList2"/>
    <dgm:cxn modelId="{5EC04059-94F4-4E83-9584-68096FDBA3ED}" type="presParOf" srcId="{65E04257-4E15-42A5-A9B1-DC8550EC14EF}" destId="{ABD63DA7-18A0-4B3F-90D6-71EDC3F27FC3}" srcOrd="2" destOrd="0" presId="urn:microsoft.com/office/officeart/2005/8/layout/vList2"/>
    <dgm:cxn modelId="{6F5D8302-8B61-444B-AC65-1247694DD97B}" type="presParOf" srcId="{65E04257-4E15-42A5-A9B1-DC8550EC14EF}" destId="{72B8889B-4A78-4FCD-AF32-71AB94B246B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A81FC6C-CE6B-4928-A0E5-97F2DBCB715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75970725-B13D-41D3-8C6E-35D42A63C306}">
      <dgm:prSet/>
      <dgm:spPr/>
      <dgm:t>
        <a:bodyPr/>
        <a:lstStyle/>
        <a:p>
          <a:r>
            <a:rPr lang="es-ES" dirty="0" err="1"/>
            <a:t>Profitability</a:t>
          </a:r>
          <a:endParaRPr lang="en-US" dirty="0"/>
        </a:p>
      </dgm:t>
    </dgm:pt>
    <dgm:pt modelId="{1B56CCCE-79FC-488F-A6ED-38972871FCB2}" type="parTrans" cxnId="{C648300E-F75A-4BE6-9C40-2196F179F440}">
      <dgm:prSet/>
      <dgm:spPr/>
      <dgm:t>
        <a:bodyPr/>
        <a:lstStyle/>
        <a:p>
          <a:endParaRPr lang="en-US"/>
        </a:p>
      </dgm:t>
    </dgm:pt>
    <dgm:pt modelId="{B52FA614-5D5D-4D54-9DCA-243B1B849EC0}" type="sibTrans" cxnId="{C648300E-F75A-4BE6-9C40-2196F179F440}">
      <dgm:prSet/>
      <dgm:spPr/>
      <dgm:t>
        <a:bodyPr/>
        <a:lstStyle/>
        <a:p>
          <a:endParaRPr lang="en-US"/>
        </a:p>
      </dgm:t>
    </dgm:pt>
    <dgm:pt modelId="{B9181F7A-05C9-4E3C-8545-0B53D19B9425}">
      <dgm:prSet/>
      <dgm:spPr/>
      <dgm:t>
        <a:bodyPr/>
        <a:lstStyle/>
        <a:p>
          <a:r>
            <a:rPr lang="es-ES" dirty="0"/>
            <a:t>Stock </a:t>
          </a:r>
          <a:r>
            <a:rPr lang="es-ES" dirty="0" err="1"/>
            <a:t>Market</a:t>
          </a:r>
          <a:r>
            <a:rPr lang="es-ES" dirty="0"/>
            <a:t> </a:t>
          </a:r>
          <a:r>
            <a:rPr lang="es-ES" dirty="0" err="1"/>
            <a:t>valuations</a:t>
          </a:r>
          <a:endParaRPr lang="en-US" dirty="0"/>
        </a:p>
      </dgm:t>
    </dgm:pt>
    <dgm:pt modelId="{CB2EE90D-9B45-4530-BEBA-7905C44D7EEF}" type="parTrans" cxnId="{9456E1EE-443A-4F44-83ED-57C6F950C47B}">
      <dgm:prSet/>
      <dgm:spPr/>
      <dgm:t>
        <a:bodyPr/>
        <a:lstStyle/>
        <a:p>
          <a:endParaRPr lang="en-US"/>
        </a:p>
      </dgm:t>
    </dgm:pt>
    <dgm:pt modelId="{C879C648-8C4B-4651-9C7B-92F2AD6C2E48}" type="sibTrans" cxnId="{9456E1EE-443A-4F44-83ED-57C6F950C47B}">
      <dgm:prSet/>
      <dgm:spPr/>
      <dgm:t>
        <a:bodyPr/>
        <a:lstStyle/>
        <a:p>
          <a:endParaRPr lang="en-US"/>
        </a:p>
      </dgm:t>
    </dgm:pt>
    <dgm:pt modelId="{F2C4EC20-75B5-4CCF-B676-86DDF9F0013B}">
      <dgm:prSet/>
      <dgm:spPr/>
      <dgm:t>
        <a:bodyPr/>
        <a:lstStyle/>
        <a:p>
          <a:r>
            <a:rPr lang="es-ES" dirty="0" err="1"/>
            <a:t>Stable</a:t>
          </a:r>
          <a:r>
            <a:rPr lang="es-ES" dirty="0"/>
            <a:t> </a:t>
          </a:r>
          <a:r>
            <a:rPr lang="es-ES" dirty="0" err="1">
              <a:latin typeface="Bookman Old Style" panose="020F0302020204030204"/>
            </a:rPr>
            <a:t>margin</a:t>
          </a:r>
          <a:r>
            <a:rPr lang="es-ES" dirty="0"/>
            <a:t> and </a:t>
          </a:r>
          <a:r>
            <a:rPr lang="es-ES" dirty="0" err="1"/>
            <a:t>returns</a:t>
          </a:r>
          <a:r>
            <a:rPr lang="es-ES" dirty="0"/>
            <a:t> in </a:t>
          </a:r>
          <a:r>
            <a:rPr lang="es-ES" dirty="0" err="1"/>
            <a:t>the</a:t>
          </a:r>
          <a:r>
            <a:rPr lang="es-ES" dirty="0"/>
            <a:t> </a:t>
          </a:r>
          <a:r>
            <a:rPr lang="es-ES" dirty="0" err="1"/>
            <a:t>last</a:t>
          </a:r>
          <a:r>
            <a:rPr lang="es-ES" dirty="0"/>
            <a:t> </a:t>
          </a:r>
          <a:r>
            <a:rPr lang="es-ES" dirty="0" err="1"/>
            <a:t>years</a:t>
          </a:r>
          <a:r>
            <a:rPr lang="es-ES" dirty="0"/>
            <a:t>.</a:t>
          </a:r>
          <a:endParaRPr lang="en-US" dirty="0"/>
        </a:p>
      </dgm:t>
    </dgm:pt>
    <dgm:pt modelId="{52017DF4-9AEB-4444-B6FC-43F3F81C4BB1}" type="parTrans" cxnId="{D300F885-BBAF-4E05-9075-8D59E5646BD8}">
      <dgm:prSet/>
      <dgm:spPr/>
      <dgm:t>
        <a:bodyPr/>
        <a:lstStyle/>
        <a:p>
          <a:endParaRPr lang="en-US"/>
        </a:p>
      </dgm:t>
    </dgm:pt>
    <dgm:pt modelId="{657A92EF-B2D8-4855-8662-49C2FB762452}" type="sibTrans" cxnId="{D300F885-BBAF-4E05-9075-8D59E5646BD8}">
      <dgm:prSet/>
      <dgm:spPr/>
      <dgm:t>
        <a:bodyPr/>
        <a:lstStyle/>
        <a:p>
          <a:endParaRPr lang="en-US"/>
        </a:p>
      </dgm:t>
    </dgm:pt>
    <dgm:pt modelId="{DCDC7FCF-31F5-4642-A456-6BA593AE0747}">
      <dgm:prSet/>
      <dgm:spPr/>
      <dgm:t>
        <a:bodyPr/>
        <a:lstStyle/>
        <a:p>
          <a:r>
            <a:rPr lang="es-ES" dirty="0" err="1"/>
            <a:t>Competitor</a:t>
          </a:r>
          <a:r>
            <a:rPr lang="es-ES" dirty="0"/>
            <a:t> </a:t>
          </a:r>
          <a:r>
            <a:rPr lang="es-ES" dirty="0" err="1"/>
            <a:t>had</a:t>
          </a:r>
          <a:r>
            <a:rPr lang="es-ES" dirty="0"/>
            <a:t> a </a:t>
          </a:r>
          <a:r>
            <a:rPr lang="es-ES" dirty="0" err="1"/>
            <a:t>significant</a:t>
          </a:r>
          <a:r>
            <a:rPr lang="es-ES" dirty="0"/>
            <a:t> </a:t>
          </a:r>
          <a:r>
            <a:rPr lang="es-ES" dirty="0" err="1"/>
            <a:t>increase</a:t>
          </a:r>
          <a:r>
            <a:rPr lang="es-ES" dirty="0"/>
            <a:t> in </a:t>
          </a:r>
          <a:r>
            <a:rPr lang="es-ES" dirty="0" err="1"/>
            <a:t>most</a:t>
          </a:r>
          <a:r>
            <a:rPr lang="es-ES" dirty="0"/>
            <a:t> </a:t>
          </a:r>
          <a:r>
            <a:rPr lang="es-ES" dirty="0" err="1"/>
            <a:t>of</a:t>
          </a:r>
          <a:r>
            <a:rPr lang="es-ES" dirty="0"/>
            <a:t> </a:t>
          </a:r>
          <a:r>
            <a:rPr lang="es-ES" dirty="0" err="1"/>
            <a:t>the</a:t>
          </a:r>
          <a:r>
            <a:rPr lang="es-ES" dirty="0"/>
            <a:t> </a:t>
          </a:r>
          <a:r>
            <a:rPr lang="es-ES" dirty="0" err="1"/>
            <a:t>metrics</a:t>
          </a:r>
          <a:r>
            <a:rPr lang="es-ES" dirty="0"/>
            <a:t>.</a:t>
          </a:r>
          <a:endParaRPr lang="en-US" dirty="0"/>
        </a:p>
      </dgm:t>
    </dgm:pt>
    <dgm:pt modelId="{109AB632-B323-43AC-944A-C2FAF2F8FD1C}" type="parTrans" cxnId="{55A130FC-1937-485A-97DF-A9DD5BA53F73}">
      <dgm:prSet/>
      <dgm:spPr/>
      <dgm:t>
        <a:bodyPr/>
        <a:lstStyle/>
        <a:p>
          <a:endParaRPr lang="en-US"/>
        </a:p>
      </dgm:t>
    </dgm:pt>
    <dgm:pt modelId="{E3CDB31D-6876-4D75-9D49-03180D061B75}" type="sibTrans" cxnId="{55A130FC-1937-485A-97DF-A9DD5BA53F73}">
      <dgm:prSet/>
      <dgm:spPr/>
      <dgm:t>
        <a:bodyPr/>
        <a:lstStyle/>
        <a:p>
          <a:endParaRPr lang="en-US"/>
        </a:p>
      </dgm:t>
    </dgm:pt>
    <dgm:pt modelId="{79EB1859-0660-4335-8F63-95E40DFAA9FE}">
      <dgm:prSet/>
      <dgm:spPr/>
      <dgm:t>
        <a:bodyPr/>
        <a:lstStyle/>
        <a:p>
          <a:r>
            <a:rPr lang="es-ES" dirty="0"/>
            <a:t>EPS </a:t>
          </a:r>
          <a:r>
            <a:rPr lang="es-ES" dirty="0" err="1"/>
            <a:t>increased</a:t>
          </a:r>
          <a:r>
            <a:rPr lang="es-ES" dirty="0"/>
            <a:t> </a:t>
          </a:r>
          <a:r>
            <a:rPr lang="es-ES" dirty="0" err="1"/>
            <a:t>to</a:t>
          </a:r>
          <a:r>
            <a:rPr lang="es-ES" dirty="0"/>
            <a:t> </a:t>
          </a:r>
          <a:r>
            <a:rPr lang="es-ES" dirty="0" err="1"/>
            <a:t>above</a:t>
          </a:r>
          <a:r>
            <a:rPr lang="es-ES" dirty="0"/>
            <a:t> 3% and </a:t>
          </a:r>
          <a:r>
            <a:rPr lang="es-ES" dirty="0" err="1"/>
            <a:t>the</a:t>
          </a:r>
          <a:r>
            <a:rPr lang="es-ES" dirty="0"/>
            <a:t> </a:t>
          </a:r>
          <a:r>
            <a:rPr lang="es-ES" dirty="0" err="1"/>
            <a:t>forecast</a:t>
          </a:r>
          <a:r>
            <a:rPr lang="es-ES" dirty="0"/>
            <a:t> </a:t>
          </a:r>
          <a:r>
            <a:rPr lang="es-ES" dirty="0" err="1"/>
            <a:t>does</a:t>
          </a:r>
          <a:r>
            <a:rPr lang="es-ES" dirty="0"/>
            <a:t> </a:t>
          </a:r>
          <a:r>
            <a:rPr lang="es-ES" dirty="0" err="1"/>
            <a:t>not</a:t>
          </a:r>
          <a:r>
            <a:rPr lang="es-ES" dirty="0"/>
            <a:t> </a:t>
          </a:r>
          <a:r>
            <a:rPr lang="es-ES" dirty="0" err="1"/>
            <a:t>seem</a:t>
          </a:r>
          <a:r>
            <a:rPr lang="es-ES" dirty="0"/>
            <a:t> show </a:t>
          </a:r>
          <a:r>
            <a:rPr lang="es-ES" dirty="0" err="1"/>
            <a:t>big</a:t>
          </a:r>
          <a:r>
            <a:rPr lang="es-ES" dirty="0"/>
            <a:t> </a:t>
          </a:r>
          <a:r>
            <a:rPr lang="es-ES" dirty="0" err="1"/>
            <a:t>changes</a:t>
          </a:r>
          <a:endParaRPr lang="en-US" dirty="0"/>
        </a:p>
      </dgm:t>
    </dgm:pt>
    <dgm:pt modelId="{2D909635-F838-410F-9E24-5826CC011838}" type="parTrans" cxnId="{9831833B-FA05-4AF7-AA0B-529DA9CACA2E}">
      <dgm:prSet/>
      <dgm:spPr/>
      <dgm:t>
        <a:bodyPr/>
        <a:lstStyle/>
        <a:p>
          <a:endParaRPr lang="en-US"/>
        </a:p>
      </dgm:t>
    </dgm:pt>
    <dgm:pt modelId="{434DE8F8-F44F-45A5-9403-E7D7E4A5667B}" type="sibTrans" cxnId="{9831833B-FA05-4AF7-AA0B-529DA9CACA2E}">
      <dgm:prSet/>
      <dgm:spPr/>
      <dgm:t>
        <a:bodyPr/>
        <a:lstStyle/>
        <a:p>
          <a:endParaRPr lang="en-US"/>
        </a:p>
      </dgm:t>
    </dgm:pt>
    <dgm:pt modelId="{2829FFEA-E8B2-4D15-8EF5-8F08F6F67B89}">
      <dgm:prSet/>
      <dgm:spPr/>
      <dgm:t>
        <a:bodyPr/>
        <a:lstStyle/>
        <a:p>
          <a:r>
            <a:rPr lang="es-ES" dirty="0"/>
            <a:t>PE ratio </a:t>
          </a:r>
          <a:r>
            <a:rPr lang="es-ES" dirty="0" err="1"/>
            <a:t>suggests</a:t>
          </a:r>
          <a:r>
            <a:rPr lang="es-ES" dirty="0"/>
            <a:t> </a:t>
          </a:r>
          <a:r>
            <a:rPr lang="es-ES" dirty="0" err="1"/>
            <a:t>that</a:t>
          </a:r>
          <a:r>
            <a:rPr lang="es-ES" dirty="0"/>
            <a:t> </a:t>
          </a:r>
          <a:r>
            <a:rPr lang="es-ES" dirty="0" err="1"/>
            <a:t>the</a:t>
          </a:r>
          <a:r>
            <a:rPr lang="es-ES" dirty="0"/>
            <a:t> </a:t>
          </a:r>
          <a:r>
            <a:rPr lang="es-ES" dirty="0" err="1"/>
            <a:t>market</a:t>
          </a:r>
          <a:r>
            <a:rPr lang="es-ES" dirty="0"/>
            <a:t> </a:t>
          </a:r>
          <a:r>
            <a:rPr lang="es-ES" dirty="0" err="1"/>
            <a:t>is</a:t>
          </a:r>
          <a:r>
            <a:rPr lang="es-ES" dirty="0"/>
            <a:t> </a:t>
          </a:r>
          <a:r>
            <a:rPr lang="es-ES" dirty="0" err="1"/>
            <a:t>expecting</a:t>
          </a:r>
          <a:r>
            <a:rPr lang="es-ES" dirty="0"/>
            <a:t> </a:t>
          </a:r>
          <a:r>
            <a:rPr lang="es-ES" dirty="0" err="1"/>
            <a:t>some</a:t>
          </a:r>
          <a:r>
            <a:rPr lang="es-ES" dirty="0"/>
            <a:t> </a:t>
          </a:r>
          <a:r>
            <a:rPr lang="es-ES" dirty="0" err="1"/>
            <a:t>growth</a:t>
          </a:r>
          <a:r>
            <a:rPr lang="es-ES" dirty="0"/>
            <a:t>, </a:t>
          </a:r>
          <a:endParaRPr lang="en-US" dirty="0"/>
        </a:p>
      </dgm:t>
    </dgm:pt>
    <dgm:pt modelId="{4F2BD8A0-3C76-41A3-8250-A678A21A64C0}" type="parTrans" cxnId="{ED8DD21F-6EC2-4D31-9B42-46C3D18BA985}">
      <dgm:prSet/>
      <dgm:spPr/>
      <dgm:t>
        <a:bodyPr/>
        <a:lstStyle/>
        <a:p>
          <a:endParaRPr lang="en-US"/>
        </a:p>
      </dgm:t>
    </dgm:pt>
    <dgm:pt modelId="{D553B8C2-08E6-4D4B-95A0-8F7CF14709DE}" type="sibTrans" cxnId="{ED8DD21F-6EC2-4D31-9B42-46C3D18BA985}">
      <dgm:prSet/>
      <dgm:spPr/>
      <dgm:t>
        <a:bodyPr/>
        <a:lstStyle/>
        <a:p>
          <a:endParaRPr lang="en-US"/>
        </a:p>
      </dgm:t>
    </dgm:pt>
    <dgm:pt modelId="{A77756A3-74E7-477D-8452-2D3C095686E5}">
      <dgm:prSet/>
      <dgm:spPr/>
      <dgm:t>
        <a:bodyPr/>
        <a:lstStyle/>
        <a:p>
          <a:r>
            <a:rPr lang="es-ES" dirty="0" err="1"/>
            <a:t>but</a:t>
          </a:r>
          <a:r>
            <a:rPr lang="es-ES" dirty="0"/>
            <a:t> </a:t>
          </a:r>
          <a:r>
            <a:rPr lang="es-ES" dirty="0" err="1"/>
            <a:t>less</a:t>
          </a:r>
          <a:r>
            <a:rPr lang="es-ES" dirty="0"/>
            <a:t> </a:t>
          </a:r>
          <a:r>
            <a:rPr lang="es-ES" dirty="0" err="1"/>
            <a:t>than</a:t>
          </a:r>
          <a:r>
            <a:rPr lang="es-ES" dirty="0"/>
            <a:t> </a:t>
          </a:r>
          <a:r>
            <a:rPr lang="es-ES" dirty="0" err="1"/>
            <a:t>the</a:t>
          </a:r>
          <a:r>
            <a:rPr lang="es-ES" dirty="0"/>
            <a:t> </a:t>
          </a:r>
          <a:r>
            <a:rPr lang="es-ES" dirty="0" err="1"/>
            <a:t>competitor</a:t>
          </a:r>
          <a:r>
            <a:rPr lang="es-ES" dirty="0"/>
            <a:t>. </a:t>
          </a:r>
          <a:r>
            <a:rPr lang="es-ES" dirty="0" err="1"/>
            <a:t>Consistent</a:t>
          </a:r>
          <a:r>
            <a:rPr lang="es-ES" dirty="0"/>
            <a:t> </a:t>
          </a:r>
          <a:r>
            <a:rPr lang="es-ES" dirty="0" err="1"/>
            <a:t>with</a:t>
          </a:r>
          <a:r>
            <a:rPr lang="es-ES" dirty="0"/>
            <a:t> </a:t>
          </a:r>
          <a:r>
            <a:rPr lang="es-ES" dirty="0" err="1"/>
            <a:t>its</a:t>
          </a:r>
          <a:r>
            <a:rPr lang="es-ES" dirty="0"/>
            <a:t>  </a:t>
          </a:r>
          <a:r>
            <a:rPr lang="es-ES" dirty="0" err="1"/>
            <a:t>improved</a:t>
          </a:r>
          <a:r>
            <a:rPr lang="es-ES" dirty="0"/>
            <a:t> </a:t>
          </a:r>
          <a:r>
            <a:rPr lang="es-ES" dirty="0" err="1"/>
            <a:t>margins</a:t>
          </a:r>
          <a:r>
            <a:rPr lang="es-ES" dirty="0"/>
            <a:t> and </a:t>
          </a:r>
          <a:r>
            <a:rPr lang="es-ES" dirty="0" err="1"/>
            <a:t>returns</a:t>
          </a:r>
          <a:r>
            <a:rPr lang="es-ES" dirty="0"/>
            <a:t>.</a:t>
          </a:r>
          <a:endParaRPr lang="en-US" dirty="0"/>
        </a:p>
      </dgm:t>
    </dgm:pt>
    <dgm:pt modelId="{8780525B-FFB2-4DFD-806A-9E4EDF174D0B}" type="parTrans" cxnId="{339C69EB-1D62-4FED-A7D8-3D464EB83CBB}">
      <dgm:prSet/>
      <dgm:spPr/>
      <dgm:t>
        <a:bodyPr/>
        <a:lstStyle/>
        <a:p>
          <a:endParaRPr lang="en-US"/>
        </a:p>
      </dgm:t>
    </dgm:pt>
    <dgm:pt modelId="{02A64416-4065-4F7B-B0FB-EDEAB1B7C32E}" type="sibTrans" cxnId="{339C69EB-1D62-4FED-A7D8-3D464EB83CBB}">
      <dgm:prSet/>
      <dgm:spPr/>
      <dgm:t>
        <a:bodyPr/>
        <a:lstStyle/>
        <a:p>
          <a:endParaRPr lang="en-US"/>
        </a:p>
      </dgm:t>
    </dgm:pt>
    <dgm:pt modelId="{4EECC4FB-0220-4BD7-82D9-630BE9DBE9E2}" type="pres">
      <dgm:prSet presAssocID="{7A81FC6C-CE6B-4928-A0E5-97F2DBCB7153}" presName="Name0" presStyleCnt="0">
        <dgm:presLayoutVars>
          <dgm:dir/>
          <dgm:animLvl val="lvl"/>
          <dgm:resizeHandles val="exact"/>
        </dgm:presLayoutVars>
      </dgm:prSet>
      <dgm:spPr/>
    </dgm:pt>
    <dgm:pt modelId="{18B77D81-409E-463F-820A-60D00E47ADE9}" type="pres">
      <dgm:prSet presAssocID="{75970725-B13D-41D3-8C6E-35D42A63C306}" presName="linNode" presStyleCnt="0"/>
      <dgm:spPr/>
    </dgm:pt>
    <dgm:pt modelId="{F14560F4-A1ED-4C3A-A3C9-0BC252D2FE87}" type="pres">
      <dgm:prSet presAssocID="{75970725-B13D-41D3-8C6E-35D42A63C306}" presName="parentText" presStyleLbl="node1" presStyleIdx="0" presStyleCnt="2">
        <dgm:presLayoutVars>
          <dgm:chMax val="1"/>
          <dgm:bulletEnabled val="1"/>
        </dgm:presLayoutVars>
      </dgm:prSet>
      <dgm:spPr/>
    </dgm:pt>
    <dgm:pt modelId="{678355A2-6D0F-4CAB-AA07-6E11B51AE1BB}" type="pres">
      <dgm:prSet presAssocID="{75970725-B13D-41D3-8C6E-35D42A63C306}" presName="descendantText" presStyleLbl="alignAccFollowNode1" presStyleIdx="0" presStyleCnt="2">
        <dgm:presLayoutVars>
          <dgm:bulletEnabled val="1"/>
        </dgm:presLayoutVars>
      </dgm:prSet>
      <dgm:spPr/>
    </dgm:pt>
    <dgm:pt modelId="{9FBA4AEC-310E-4F7D-AB14-443FADA241F8}" type="pres">
      <dgm:prSet presAssocID="{B52FA614-5D5D-4D54-9DCA-243B1B849EC0}" presName="sp" presStyleCnt="0"/>
      <dgm:spPr/>
    </dgm:pt>
    <dgm:pt modelId="{E1448358-AC7A-4E90-A50D-B07A03735519}" type="pres">
      <dgm:prSet presAssocID="{B9181F7A-05C9-4E3C-8545-0B53D19B9425}" presName="linNode" presStyleCnt="0"/>
      <dgm:spPr/>
    </dgm:pt>
    <dgm:pt modelId="{F43A1ABA-18E8-4B53-83FA-B1D38739C514}" type="pres">
      <dgm:prSet presAssocID="{B9181F7A-05C9-4E3C-8545-0B53D19B9425}" presName="parentText" presStyleLbl="node1" presStyleIdx="1" presStyleCnt="2">
        <dgm:presLayoutVars>
          <dgm:chMax val="1"/>
          <dgm:bulletEnabled val="1"/>
        </dgm:presLayoutVars>
      </dgm:prSet>
      <dgm:spPr/>
    </dgm:pt>
    <dgm:pt modelId="{D59416B3-29FE-4822-8A32-C039955DBF56}" type="pres">
      <dgm:prSet presAssocID="{B9181F7A-05C9-4E3C-8545-0B53D19B9425}" presName="descendantText" presStyleLbl="alignAccFollowNode1" presStyleIdx="1" presStyleCnt="2">
        <dgm:presLayoutVars>
          <dgm:bulletEnabled val="1"/>
        </dgm:presLayoutVars>
      </dgm:prSet>
      <dgm:spPr/>
    </dgm:pt>
  </dgm:ptLst>
  <dgm:cxnLst>
    <dgm:cxn modelId="{C648300E-F75A-4BE6-9C40-2196F179F440}" srcId="{7A81FC6C-CE6B-4928-A0E5-97F2DBCB7153}" destId="{75970725-B13D-41D3-8C6E-35D42A63C306}" srcOrd="0" destOrd="0" parTransId="{1B56CCCE-79FC-488F-A6ED-38972871FCB2}" sibTransId="{B52FA614-5D5D-4D54-9DCA-243B1B849EC0}"/>
    <dgm:cxn modelId="{CC5BB810-1183-4385-A0B3-40147F06037C}" type="presOf" srcId="{DCDC7FCF-31F5-4642-A456-6BA593AE0747}" destId="{678355A2-6D0F-4CAB-AA07-6E11B51AE1BB}" srcOrd="0" destOrd="1" presId="urn:microsoft.com/office/officeart/2005/8/layout/vList5"/>
    <dgm:cxn modelId="{ED8DD21F-6EC2-4D31-9B42-46C3D18BA985}" srcId="{B9181F7A-05C9-4E3C-8545-0B53D19B9425}" destId="{2829FFEA-E8B2-4D15-8EF5-8F08F6F67B89}" srcOrd="0" destOrd="0" parTransId="{4F2BD8A0-3C76-41A3-8250-A678A21A64C0}" sibTransId="{D553B8C2-08E6-4D4B-95A0-8F7CF14709DE}"/>
    <dgm:cxn modelId="{9831833B-FA05-4AF7-AA0B-529DA9CACA2E}" srcId="{75970725-B13D-41D3-8C6E-35D42A63C306}" destId="{79EB1859-0660-4335-8F63-95E40DFAA9FE}" srcOrd="1" destOrd="0" parTransId="{2D909635-F838-410F-9E24-5826CC011838}" sibTransId="{434DE8F8-F44F-45A5-9403-E7D7E4A5667B}"/>
    <dgm:cxn modelId="{88C3717A-ADC2-4B27-9A6C-5D0A4ED3C55B}" type="presOf" srcId="{F2C4EC20-75B5-4CCF-B676-86DDF9F0013B}" destId="{678355A2-6D0F-4CAB-AA07-6E11B51AE1BB}" srcOrd="0" destOrd="0" presId="urn:microsoft.com/office/officeart/2005/8/layout/vList5"/>
    <dgm:cxn modelId="{D300F885-BBAF-4E05-9075-8D59E5646BD8}" srcId="{75970725-B13D-41D3-8C6E-35D42A63C306}" destId="{F2C4EC20-75B5-4CCF-B676-86DDF9F0013B}" srcOrd="0" destOrd="0" parTransId="{52017DF4-9AEB-4444-B6FC-43F3F81C4BB1}" sibTransId="{657A92EF-B2D8-4855-8662-49C2FB762452}"/>
    <dgm:cxn modelId="{DAC318A7-B99D-45B6-95FB-B403A31CF7A3}" type="presOf" srcId="{7A81FC6C-CE6B-4928-A0E5-97F2DBCB7153}" destId="{4EECC4FB-0220-4BD7-82D9-630BE9DBE9E2}" srcOrd="0" destOrd="0" presId="urn:microsoft.com/office/officeart/2005/8/layout/vList5"/>
    <dgm:cxn modelId="{935277A8-8171-4EB8-9C01-3F3E5E16B0EB}" type="presOf" srcId="{79EB1859-0660-4335-8F63-95E40DFAA9FE}" destId="{678355A2-6D0F-4CAB-AA07-6E11B51AE1BB}" srcOrd="0" destOrd="2" presId="urn:microsoft.com/office/officeart/2005/8/layout/vList5"/>
    <dgm:cxn modelId="{825A77CD-4613-44D4-BA30-046A22F68B13}" type="presOf" srcId="{A77756A3-74E7-477D-8452-2D3C095686E5}" destId="{D59416B3-29FE-4822-8A32-C039955DBF56}" srcOrd="0" destOrd="1" presId="urn:microsoft.com/office/officeart/2005/8/layout/vList5"/>
    <dgm:cxn modelId="{EE44E8D7-BEDA-4030-A91B-D88031F02CFD}" type="presOf" srcId="{75970725-B13D-41D3-8C6E-35D42A63C306}" destId="{F14560F4-A1ED-4C3A-A3C9-0BC252D2FE87}" srcOrd="0" destOrd="0" presId="urn:microsoft.com/office/officeart/2005/8/layout/vList5"/>
    <dgm:cxn modelId="{52D9CADE-BFDF-46DD-B783-7C93EE036CA8}" type="presOf" srcId="{2829FFEA-E8B2-4D15-8EF5-8F08F6F67B89}" destId="{D59416B3-29FE-4822-8A32-C039955DBF56}" srcOrd="0" destOrd="0" presId="urn:microsoft.com/office/officeart/2005/8/layout/vList5"/>
    <dgm:cxn modelId="{F2ADA7EA-9B87-43D5-BEC6-C9044433CA3E}" type="presOf" srcId="{B9181F7A-05C9-4E3C-8545-0B53D19B9425}" destId="{F43A1ABA-18E8-4B53-83FA-B1D38739C514}" srcOrd="0" destOrd="0" presId="urn:microsoft.com/office/officeart/2005/8/layout/vList5"/>
    <dgm:cxn modelId="{339C69EB-1D62-4FED-A7D8-3D464EB83CBB}" srcId="{2829FFEA-E8B2-4D15-8EF5-8F08F6F67B89}" destId="{A77756A3-74E7-477D-8452-2D3C095686E5}" srcOrd="0" destOrd="0" parTransId="{8780525B-FFB2-4DFD-806A-9E4EDF174D0B}" sibTransId="{02A64416-4065-4F7B-B0FB-EDEAB1B7C32E}"/>
    <dgm:cxn modelId="{9456E1EE-443A-4F44-83ED-57C6F950C47B}" srcId="{7A81FC6C-CE6B-4928-A0E5-97F2DBCB7153}" destId="{B9181F7A-05C9-4E3C-8545-0B53D19B9425}" srcOrd="1" destOrd="0" parTransId="{CB2EE90D-9B45-4530-BEBA-7905C44D7EEF}" sibTransId="{C879C648-8C4B-4651-9C7B-92F2AD6C2E48}"/>
    <dgm:cxn modelId="{55A130FC-1937-485A-97DF-A9DD5BA53F73}" srcId="{F2C4EC20-75B5-4CCF-B676-86DDF9F0013B}" destId="{DCDC7FCF-31F5-4642-A456-6BA593AE0747}" srcOrd="0" destOrd="0" parTransId="{109AB632-B323-43AC-944A-C2FAF2F8FD1C}" sibTransId="{E3CDB31D-6876-4D75-9D49-03180D061B75}"/>
    <dgm:cxn modelId="{C2FDB329-92FB-4C0C-91BA-DBF5A853E673}" type="presParOf" srcId="{4EECC4FB-0220-4BD7-82D9-630BE9DBE9E2}" destId="{18B77D81-409E-463F-820A-60D00E47ADE9}" srcOrd="0" destOrd="0" presId="urn:microsoft.com/office/officeart/2005/8/layout/vList5"/>
    <dgm:cxn modelId="{478001ED-401F-4F8B-B3BA-9E029CF842E7}" type="presParOf" srcId="{18B77D81-409E-463F-820A-60D00E47ADE9}" destId="{F14560F4-A1ED-4C3A-A3C9-0BC252D2FE87}" srcOrd="0" destOrd="0" presId="urn:microsoft.com/office/officeart/2005/8/layout/vList5"/>
    <dgm:cxn modelId="{86BC1FCF-E048-4281-9D1D-0F87AC134DA6}" type="presParOf" srcId="{18B77D81-409E-463F-820A-60D00E47ADE9}" destId="{678355A2-6D0F-4CAB-AA07-6E11B51AE1BB}" srcOrd="1" destOrd="0" presId="urn:microsoft.com/office/officeart/2005/8/layout/vList5"/>
    <dgm:cxn modelId="{5BC404D0-C665-4CFE-97F5-B56B13B49D58}" type="presParOf" srcId="{4EECC4FB-0220-4BD7-82D9-630BE9DBE9E2}" destId="{9FBA4AEC-310E-4F7D-AB14-443FADA241F8}" srcOrd="1" destOrd="0" presId="urn:microsoft.com/office/officeart/2005/8/layout/vList5"/>
    <dgm:cxn modelId="{D0D40330-615C-4989-8CDC-73B1017FB8E8}" type="presParOf" srcId="{4EECC4FB-0220-4BD7-82D9-630BE9DBE9E2}" destId="{E1448358-AC7A-4E90-A50D-B07A03735519}" srcOrd="2" destOrd="0" presId="urn:microsoft.com/office/officeart/2005/8/layout/vList5"/>
    <dgm:cxn modelId="{4C481D01-38E8-4A50-A7C2-F025EE1F05E9}" type="presParOf" srcId="{E1448358-AC7A-4E90-A50D-B07A03735519}" destId="{F43A1ABA-18E8-4B53-83FA-B1D38739C514}" srcOrd="0" destOrd="0" presId="urn:microsoft.com/office/officeart/2005/8/layout/vList5"/>
    <dgm:cxn modelId="{20896A47-3291-4C9B-8930-4683AB32D154}" type="presParOf" srcId="{E1448358-AC7A-4E90-A50D-B07A03735519}" destId="{D59416B3-29FE-4822-8A32-C039955DB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116EB-827E-47A2-94E5-DE714714573B}">
      <dsp:nvSpPr>
        <dsp:cNvPr id="0" name=""/>
        <dsp:cNvSpPr/>
      </dsp:nvSpPr>
      <dsp:spPr>
        <a:xfrm>
          <a:off x="490466" y="0"/>
          <a:ext cx="5558619" cy="43968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52116B-BCA7-4561-918C-CC85F0834852}">
      <dsp:nvSpPr>
        <dsp:cNvPr id="0" name=""/>
        <dsp:cNvSpPr/>
      </dsp:nvSpPr>
      <dsp:spPr>
        <a:xfrm>
          <a:off x="7024" y="1319055"/>
          <a:ext cx="2104918" cy="17587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s-ES" sz="1900" kern="1200" dirty="0" err="1">
              <a:latin typeface="Bookman Old Style" panose="020F0302020204030204"/>
            </a:rPr>
            <a:t>Economic</a:t>
          </a:r>
          <a:r>
            <a:rPr lang="es-ES" sz="1900" kern="1200" dirty="0">
              <a:latin typeface="Bookman Old Style" panose="020F0302020204030204"/>
            </a:rPr>
            <a:t> </a:t>
          </a:r>
          <a:r>
            <a:rPr lang="es-ES" sz="1900" kern="1200" dirty="0" err="1">
              <a:latin typeface="Bookman Old Style" panose="020F0302020204030204"/>
            </a:rPr>
            <a:t>Factors</a:t>
          </a:r>
          <a:endParaRPr lang="es-ES" sz="1900" kern="1200" dirty="0" err="1"/>
        </a:p>
        <a:p>
          <a:pPr marL="114300" lvl="1" indent="-114300" algn="l" defTabSz="666750" rtl="0">
            <a:lnSpc>
              <a:spcPct val="90000"/>
            </a:lnSpc>
            <a:spcBef>
              <a:spcPct val="0"/>
            </a:spcBef>
            <a:spcAft>
              <a:spcPct val="15000"/>
            </a:spcAft>
            <a:buChar char="•"/>
          </a:pPr>
          <a:r>
            <a:rPr lang="es-ES" sz="1500" kern="1200" dirty="0" err="1">
              <a:latin typeface="Bookman Old Style" panose="020F0302020204030204"/>
            </a:rPr>
            <a:t>Unemployment</a:t>
          </a:r>
        </a:p>
        <a:p>
          <a:pPr marL="114300" lvl="1" indent="-114300" algn="l" defTabSz="666750" rtl="0">
            <a:lnSpc>
              <a:spcPct val="90000"/>
            </a:lnSpc>
            <a:spcBef>
              <a:spcPct val="0"/>
            </a:spcBef>
            <a:spcAft>
              <a:spcPct val="15000"/>
            </a:spcAft>
            <a:buChar char="•"/>
          </a:pPr>
          <a:r>
            <a:rPr lang="es-ES" sz="1500" kern="1200" dirty="0" err="1">
              <a:latin typeface="Bookman Old Style" panose="020F0302020204030204"/>
            </a:rPr>
            <a:t>Inflation</a:t>
          </a:r>
        </a:p>
        <a:p>
          <a:pPr marL="114300" lvl="1" indent="-114300" algn="l" defTabSz="666750" rtl="0">
            <a:lnSpc>
              <a:spcPct val="90000"/>
            </a:lnSpc>
            <a:spcBef>
              <a:spcPct val="0"/>
            </a:spcBef>
            <a:spcAft>
              <a:spcPct val="15000"/>
            </a:spcAft>
            <a:buChar char="•"/>
          </a:pPr>
          <a:r>
            <a:rPr lang="es-ES" sz="1500" kern="1200" dirty="0" err="1">
              <a:latin typeface="Bookman Old Style" panose="020F0302020204030204"/>
            </a:rPr>
            <a:t>Interest</a:t>
          </a:r>
          <a:r>
            <a:rPr lang="es-ES" sz="1500" kern="1200" dirty="0">
              <a:latin typeface="Bookman Old Style" panose="020F0302020204030204"/>
            </a:rPr>
            <a:t> rate</a:t>
          </a:r>
        </a:p>
      </dsp:txBody>
      <dsp:txXfrm>
        <a:off x="92879" y="1404910"/>
        <a:ext cx="1933208" cy="1587031"/>
      </dsp:txXfrm>
    </dsp:sp>
    <dsp:sp modelId="{03B37D4B-D11F-495C-9354-11F2B3339997}">
      <dsp:nvSpPr>
        <dsp:cNvPr id="0" name=""/>
        <dsp:cNvSpPr/>
      </dsp:nvSpPr>
      <dsp:spPr>
        <a:xfrm>
          <a:off x="2217316" y="1319055"/>
          <a:ext cx="2104918" cy="17587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s-ES" sz="1900" kern="1200" dirty="0" err="1">
              <a:latin typeface="Bookman Old Style" panose="020F0302020204030204"/>
            </a:rPr>
            <a:t>Industry</a:t>
          </a:r>
          <a:r>
            <a:rPr lang="es-ES" sz="1900" kern="1200" dirty="0">
              <a:latin typeface="Bookman Old Style" panose="020F0302020204030204"/>
            </a:rPr>
            <a:t> </a:t>
          </a:r>
          <a:r>
            <a:rPr lang="es-ES" sz="1900" kern="1200" dirty="0" err="1">
              <a:latin typeface="Bookman Old Style" panose="020F0302020204030204"/>
            </a:rPr>
            <a:t>Factors</a:t>
          </a:r>
          <a:endParaRPr lang="es-ES" sz="1900" kern="1200" dirty="0" err="1"/>
        </a:p>
        <a:p>
          <a:pPr marL="114300" lvl="1" indent="-114300" algn="l" defTabSz="666750" rtl="0">
            <a:lnSpc>
              <a:spcPct val="90000"/>
            </a:lnSpc>
            <a:spcBef>
              <a:spcPct val="0"/>
            </a:spcBef>
            <a:spcAft>
              <a:spcPct val="15000"/>
            </a:spcAft>
            <a:buChar char="•"/>
          </a:pPr>
          <a:r>
            <a:rPr lang="es-ES" sz="1500" kern="1200" dirty="0" err="1">
              <a:latin typeface="Bookman Old Style" panose="020F0302020204030204"/>
            </a:rPr>
            <a:t>Competition</a:t>
          </a:r>
        </a:p>
        <a:p>
          <a:pPr marL="114300" lvl="1" indent="-114300" algn="l" defTabSz="666750" rtl="0">
            <a:lnSpc>
              <a:spcPct val="90000"/>
            </a:lnSpc>
            <a:spcBef>
              <a:spcPct val="0"/>
            </a:spcBef>
            <a:spcAft>
              <a:spcPct val="15000"/>
            </a:spcAft>
            <a:buChar char="•"/>
          </a:pPr>
          <a:r>
            <a:rPr lang="es-ES" sz="1500" kern="1200" dirty="0">
              <a:latin typeface="Bookman Old Style" panose="020F0302020204030204"/>
            </a:rPr>
            <a:t>Demand elasticity</a:t>
          </a:r>
        </a:p>
        <a:p>
          <a:pPr marL="114300" lvl="1" indent="-114300" algn="l" defTabSz="666750" rtl="0">
            <a:lnSpc>
              <a:spcPct val="90000"/>
            </a:lnSpc>
            <a:spcBef>
              <a:spcPct val="0"/>
            </a:spcBef>
            <a:spcAft>
              <a:spcPct val="15000"/>
            </a:spcAft>
            <a:buChar char="•"/>
          </a:pPr>
          <a:r>
            <a:rPr lang="es-ES" sz="1500" kern="1200" dirty="0">
              <a:latin typeface="Bookman Old Style" panose="020F0302020204030204"/>
            </a:rPr>
            <a:t>New technologies</a:t>
          </a:r>
        </a:p>
      </dsp:txBody>
      <dsp:txXfrm>
        <a:off x="2303171" y="1404910"/>
        <a:ext cx="1933208" cy="1587031"/>
      </dsp:txXfrm>
    </dsp:sp>
    <dsp:sp modelId="{D770000C-50FB-4A84-BF58-B1EA3A632594}">
      <dsp:nvSpPr>
        <dsp:cNvPr id="0" name=""/>
        <dsp:cNvSpPr/>
      </dsp:nvSpPr>
      <dsp:spPr>
        <a:xfrm>
          <a:off x="4427608" y="1319055"/>
          <a:ext cx="2104918" cy="1758741"/>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s-ES" sz="1900" kern="1200" dirty="0">
              <a:latin typeface="Bookman Old Style" panose="020F0302020204030204"/>
            </a:rPr>
            <a:t>Company </a:t>
          </a:r>
          <a:r>
            <a:rPr lang="es-ES" sz="1900" kern="1200" dirty="0" err="1">
              <a:latin typeface="Bookman Old Style" panose="020F0302020204030204"/>
            </a:rPr>
            <a:t>Factors</a:t>
          </a:r>
          <a:endParaRPr lang="es-ES" sz="1900" kern="1200" dirty="0" err="1"/>
        </a:p>
        <a:p>
          <a:pPr marL="114300" lvl="1" indent="-114300" algn="l" defTabSz="666750" rtl="0">
            <a:lnSpc>
              <a:spcPct val="90000"/>
            </a:lnSpc>
            <a:spcBef>
              <a:spcPct val="0"/>
            </a:spcBef>
            <a:spcAft>
              <a:spcPct val="15000"/>
            </a:spcAft>
            <a:buChar char="•"/>
          </a:pPr>
          <a:r>
            <a:rPr lang="es-ES" sz="1500" kern="1200" dirty="0">
              <a:latin typeface="Bookman Old Style" panose="020F0302020204030204"/>
            </a:rPr>
            <a:t>Business strategty</a:t>
          </a:r>
        </a:p>
        <a:p>
          <a:pPr marL="114300" lvl="1" indent="-114300" algn="l" defTabSz="666750" rtl="0">
            <a:lnSpc>
              <a:spcPct val="90000"/>
            </a:lnSpc>
            <a:spcBef>
              <a:spcPct val="0"/>
            </a:spcBef>
            <a:spcAft>
              <a:spcPct val="15000"/>
            </a:spcAft>
            <a:buChar char="•"/>
          </a:pPr>
          <a:r>
            <a:rPr lang="es-ES" sz="1500" kern="1200" dirty="0">
              <a:latin typeface="Bookman Old Style" panose="020F0302020204030204"/>
            </a:rPr>
            <a:t>Financial situation</a:t>
          </a:r>
          <a:endParaRPr lang="es-ES" sz="1500" kern="1200" dirty="0"/>
        </a:p>
      </dsp:txBody>
      <dsp:txXfrm>
        <a:off x="4513463" y="1404910"/>
        <a:ext cx="1933208" cy="1587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A52B8-7F2D-4E81-88D2-F5982DBA4357}">
      <dsp:nvSpPr>
        <dsp:cNvPr id="0" name=""/>
        <dsp:cNvSpPr/>
      </dsp:nvSpPr>
      <dsp:spPr>
        <a:xfrm>
          <a:off x="2732" y="1215627"/>
          <a:ext cx="2741324" cy="2193059"/>
        </a:xfrm>
        <a:prstGeom prst="homePlate">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08" tIns="45720" rIns="386831" bIns="45720" numCol="1" spcCol="1270" anchor="t" anchorCtr="0">
          <a:noAutofit/>
        </a:bodyPr>
        <a:lstStyle/>
        <a:p>
          <a:pPr marL="0" lvl="0" indent="0" algn="l" defTabSz="800100" rtl="0">
            <a:lnSpc>
              <a:spcPct val="90000"/>
            </a:lnSpc>
            <a:spcBef>
              <a:spcPct val="0"/>
            </a:spcBef>
            <a:spcAft>
              <a:spcPct val="35000"/>
            </a:spcAft>
            <a:buNone/>
          </a:pPr>
          <a:r>
            <a:rPr lang="es-ES" sz="1800" kern="1200" dirty="0">
              <a:latin typeface="Bookman Old Style" panose="020F0302020204030204"/>
            </a:rPr>
            <a:t>Business Strategy</a:t>
          </a:r>
        </a:p>
        <a:p>
          <a:pPr marL="114300" lvl="1" indent="-114300" algn="l" defTabSz="622300" rtl="0">
            <a:lnSpc>
              <a:spcPct val="90000"/>
            </a:lnSpc>
            <a:spcBef>
              <a:spcPct val="0"/>
            </a:spcBef>
            <a:spcAft>
              <a:spcPct val="15000"/>
            </a:spcAft>
            <a:buChar char="•"/>
          </a:pPr>
          <a:r>
            <a:rPr lang="es-ES" sz="1400" kern="1200" dirty="0" err="1">
              <a:latin typeface="Bookman Old Style" panose="020F0302020204030204"/>
            </a:rPr>
            <a:t>Product</a:t>
          </a:r>
          <a:r>
            <a:rPr lang="es-ES" sz="1400" kern="1200" dirty="0">
              <a:latin typeface="Bookman Old Style" panose="020F0302020204030204"/>
            </a:rPr>
            <a:t> differentiation</a:t>
          </a:r>
        </a:p>
        <a:p>
          <a:pPr marL="114300" lvl="1" indent="-114300" algn="l" defTabSz="622300" rtl="0">
            <a:lnSpc>
              <a:spcPct val="90000"/>
            </a:lnSpc>
            <a:spcBef>
              <a:spcPct val="0"/>
            </a:spcBef>
            <a:spcAft>
              <a:spcPct val="15000"/>
            </a:spcAft>
            <a:buChar char="•"/>
          </a:pPr>
          <a:r>
            <a:rPr lang="es-ES" sz="1400" kern="1200" dirty="0" err="1">
              <a:latin typeface="Bookman Old Style" panose="020F0302020204030204"/>
            </a:rPr>
            <a:t>Cost</a:t>
          </a:r>
          <a:r>
            <a:rPr lang="es-ES" sz="1400" kern="1200" dirty="0">
              <a:latin typeface="Bookman Old Style" panose="020F0302020204030204"/>
            </a:rPr>
            <a:t> differentiation</a:t>
          </a:r>
        </a:p>
      </dsp:txBody>
      <dsp:txXfrm>
        <a:off x="2732" y="1215627"/>
        <a:ext cx="2467192" cy="2193059"/>
      </dsp:txXfrm>
    </dsp:sp>
    <dsp:sp modelId="{2B1C6EBB-DDE7-4587-A325-7C1B62520E1E}">
      <dsp:nvSpPr>
        <dsp:cNvPr id="0" name=""/>
        <dsp:cNvSpPr/>
      </dsp:nvSpPr>
      <dsp:spPr>
        <a:xfrm>
          <a:off x="2195792" y="1215627"/>
          <a:ext cx="2741324" cy="2193059"/>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08" tIns="45720" rIns="96708" bIns="45720" numCol="1" spcCol="1270" anchor="ctr" anchorCtr="0">
          <a:noAutofit/>
        </a:bodyPr>
        <a:lstStyle/>
        <a:p>
          <a:pPr marL="0" lvl="0" indent="0" algn="ctr" defTabSz="800100" rtl="0">
            <a:lnSpc>
              <a:spcPct val="90000"/>
            </a:lnSpc>
            <a:spcBef>
              <a:spcPct val="0"/>
            </a:spcBef>
            <a:spcAft>
              <a:spcPct val="35000"/>
            </a:spcAft>
            <a:buNone/>
          </a:pPr>
          <a:r>
            <a:rPr lang="es-ES" sz="1800" kern="1200" dirty="0" err="1">
              <a:latin typeface="Bookman Old Style" panose="020F0302020204030204"/>
            </a:rPr>
            <a:t>Operating</a:t>
          </a:r>
          <a:r>
            <a:rPr lang="es-ES" sz="1800" kern="1200" dirty="0">
              <a:latin typeface="Bookman Old Style" panose="020F0302020204030204"/>
            </a:rPr>
            <a:t> </a:t>
          </a:r>
          <a:r>
            <a:rPr lang="es-ES" sz="1800" kern="1200" dirty="0" err="1">
              <a:latin typeface="Bookman Old Style" panose="020F0302020204030204"/>
            </a:rPr>
            <a:t>Decisions</a:t>
          </a:r>
          <a:endParaRPr lang="es-ES" sz="1800" kern="1200" dirty="0" err="1"/>
        </a:p>
      </dsp:txBody>
      <dsp:txXfrm>
        <a:off x="2744057" y="1215627"/>
        <a:ext cx="1644794" cy="2193059"/>
      </dsp:txXfrm>
    </dsp:sp>
    <dsp:sp modelId="{8CE99776-DA66-4843-9E53-D29A32202AEB}">
      <dsp:nvSpPr>
        <dsp:cNvPr id="0" name=""/>
        <dsp:cNvSpPr/>
      </dsp:nvSpPr>
      <dsp:spPr>
        <a:xfrm>
          <a:off x="4388852" y="1215627"/>
          <a:ext cx="2741324" cy="2193059"/>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08" tIns="45720" rIns="96708" bIns="45720" numCol="1" spcCol="1270" anchor="ctr" anchorCtr="0">
          <a:noAutofit/>
        </a:bodyPr>
        <a:lstStyle/>
        <a:p>
          <a:pPr marL="0" lvl="0" indent="0" algn="ctr" defTabSz="800100">
            <a:lnSpc>
              <a:spcPct val="90000"/>
            </a:lnSpc>
            <a:spcBef>
              <a:spcPct val="0"/>
            </a:spcBef>
            <a:spcAft>
              <a:spcPct val="35000"/>
            </a:spcAft>
            <a:buNone/>
          </a:pPr>
          <a:r>
            <a:rPr lang="es-ES" sz="1800" kern="1200" dirty="0">
              <a:latin typeface="Bookman Old Style" panose="020F0302020204030204"/>
            </a:rPr>
            <a:t>Transactions</a:t>
          </a:r>
        </a:p>
      </dsp:txBody>
      <dsp:txXfrm>
        <a:off x="4937117" y="1215627"/>
        <a:ext cx="1644794" cy="2193059"/>
      </dsp:txXfrm>
    </dsp:sp>
    <dsp:sp modelId="{7EB0E8FB-C302-49C5-854A-0F9CB3155DF4}">
      <dsp:nvSpPr>
        <dsp:cNvPr id="0" name=""/>
        <dsp:cNvSpPr/>
      </dsp:nvSpPr>
      <dsp:spPr>
        <a:xfrm>
          <a:off x="6581911" y="1215627"/>
          <a:ext cx="2741324" cy="2193059"/>
        </a:xfrm>
        <a:prstGeom prst="chevron">
          <a:avLst>
            <a:gd name="adj" fmla="val 25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708" tIns="45720" rIns="96708" bIns="45720" numCol="1" spcCol="1270" anchor="ctr" anchorCtr="0">
          <a:noAutofit/>
        </a:bodyPr>
        <a:lstStyle/>
        <a:p>
          <a:pPr marL="0" lvl="0" indent="0" algn="ctr" defTabSz="800100" rtl="0">
            <a:lnSpc>
              <a:spcPct val="90000"/>
            </a:lnSpc>
            <a:spcBef>
              <a:spcPct val="0"/>
            </a:spcBef>
            <a:spcAft>
              <a:spcPct val="35000"/>
            </a:spcAft>
            <a:buNone/>
          </a:pPr>
          <a:r>
            <a:rPr lang="es-ES" sz="1800" kern="1200" dirty="0" err="1">
              <a:latin typeface="Bookman Old Style" panose="020F0302020204030204"/>
            </a:rPr>
            <a:t>Financial</a:t>
          </a:r>
          <a:r>
            <a:rPr lang="es-ES" sz="1800" kern="1200" dirty="0">
              <a:latin typeface="Bookman Old Style" panose="020F0302020204030204"/>
            </a:rPr>
            <a:t> </a:t>
          </a:r>
          <a:r>
            <a:rPr lang="es-ES" sz="1800" kern="1200" dirty="0" err="1">
              <a:latin typeface="Bookman Old Style" panose="020F0302020204030204"/>
            </a:rPr>
            <a:t>Statements</a:t>
          </a:r>
        </a:p>
      </dsp:txBody>
      <dsp:txXfrm>
        <a:off x="7130176" y="1215627"/>
        <a:ext cx="1644794" cy="21930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2C0A2-DEF4-4893-97BF-0AA0E06AF8B5}">
      <dsp:nvSpPr>
        <dsp:cNvPr id="0" name=""/>
        <dsp:cNvSpPr/>
      </dsp:nvSpPr>
      <dsp:spPr>
        <a:xfrm>
          <a:off x="0" y="53032"/>
          <a:ext cx="6688500" cy="5019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Industry: </a:t>
          </a:r>
        </a:p>
      </dsp:txBody>
      <dsp:txXfrm>
        <a:off x="24502" y="77534"/>
        <a:ext cx="6639496" cy="452926"/>
      </dsp:txXfrm>
    </dsp:sp>
    <dsp:sp modelId="{9FC87E7D-FCFB-4D99-8F95-2602371AE103}">
      <dsp:nvSpPr>
        <dsp:cNvPr id="0" name=""/>
        <dsp:cNvSpPr/>
      </dsp:nvSpPr>
      <dsp:spPr>
        <a:xfrm>
          <a:off x="0" y="553363"/>
          <a:ext cx="66885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Automobile manufacturer and car manufacturer in Europe.</a:t>
          </a:r>
        </a:p>
      </dsp:txBody>
      <dsp:txXfrm>
        <a:off x="0" y="553363"/>
        <a:ext cx="6688500" cy="364320"/>
      </dsp:txXfrm>
    </dsp:sp>
    <dsp:sp modelId="{B0CCDF89-E1D7-4ADD-AA52-DBDDC6E1AFC3}">
      <dsp:nvSpPr>
        <dsp:cNvPr id="0" name=""/>
        <dsp:cNvSpPr/>
      </dsp:nvSpPr>
      <dsp:spPr>
        <a:xfrm>
          <a:off x="0" y="917683"/>
          <a:ext cx="6688500" cy="5019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Products:</a:t>
          </a:r>
        </a:p>
      </dsp:txBody>
      <dsp:txXfrm>
        <a:off x="24502" y="942185"/>
        <a:ext cx="6639496" cy="452926"/>
      </dsp:txXfrm>
    </dsp:sp>
    <dsp:sp modelId="{7857CA22-E492-4D6C-A5DE-A966514B43E6}">
      <dsp:nvSpPr>
        <dsp:cNvPr id="0" name=""/>
        <dsp:cNvSpPr/>
      </dsp:nvSpPr>
      <dsp:spPr>
        <a:xfrm>
          <a:off x="0" y="1419613"/>
          <a:ext cx="6688500" cy="100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The group develops vehicles, vehicle software, passenger cars, light commercial vehicle, truck, buses and motorcycles. </a:t>
          </a:r>
        </a:p>
        <a:p>
          <a:pPr marL="171450" lvl="1" indent="-171450" algn="l" defTabSz="755650">
            <a:lnSpc>
              <a:spcPct val="90000"/>
            </a:lnSpc>
            <a:spcBef>
              <a:spcPct val="0"/>
            </a:spcBef>
            <a:spcAft>
              <a:spcPct val="20000"/>
            </a:spcAft>
            <a:buChar char="•"/>
          </a:pPr>
          <a:r>
            <a:rPr lang="en-US" sz="1700" kern="1200" dirty="0"/>
            <a:t>It also offers dealer and customer financing, leasing, banking and insurance, and fleet management services. (…)</a:t>
          </a:r>
        </a:p>
      </dsp:txBody>
      <dsp:txXfrm>
        <a:off x="0" y="1419613"/>
        <a:ext cx="6688500" cy="1001880"/>
      </dsp:txXfrm>
    </dsp:sp>
    <dsp:sp modelId="{86B6DAFC-378B-4E18-AF84-64723373125E}">
      <dsp:nvSpPr>
        <dsp:cNvPr id="0" name=""/>
        <dsp:cNvSpPr/>
      </dsp:nvSpPr>
      <dsp:spPr>
        <a:xfrm>
          <a:off x="0" y="2421493"/>
          <a:ext cx="6688500" cy="5019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Brands:</a:t>
          </a:r>
        </a:p>
      </dsp:txBody>
      <dsp:txXfrm>
        <a:off x="24502" y="2445995"/>
        <a:ext cx="6639496" cy="452926"/>
      </dsp:txXfrm>
    </dsp:sp>
    <dsp:sp modelId="{3F0D0AF8-E996-455C-8A2A-3D861C7164B1}">
      <dsp:nvSpPr>
        <dsp:cNvPr id="0" name=""/>
        <dsp:cNvSpPr/>
      </dsp:nvSpPr>
      <dsp:spPr>
        <a:xfrm>
          <a:off x="0" y="2923423"/>
          <a:ext cx="6688500" cy="71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It markets its vehicles under multiple brand names, including Audi, SEAT, Skoda, Bentley, Bugatti, Porsche, Ducati, Volkswagen Commercial Vehicles, Scania, and Cupra. </a:t>
          </a:r>
        </a:p>
      </dsp:txBody>
      <dsp:txXfrm>
        <a:off x="0" y="2923423"/>
        <a:ext cx="6688500" cy="717255"/>
      </dsp:txXfrm>
    </dsp:sp>
    <dsp:sp modelId="{118E80A4-CF4C-4A7D-9FD8-EFF066940A69}">
      <dsp:nvSpPr>
        <dsp:cNvPr id="0" name=""/>
        <dsp:cNvSpPr/>
      </dsp:nvSpPr>
      <dsp:spPr>
        <a:xfrm>
          <a:off x="0" y="3640678"/>
          <a:ext cx="6688500" cy="5019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Location:</a:t>
          </a:r>
        </a:p>
      </dsp:txBody>
      <dsp:txXfrm>
        <a:off x="24502" y="3665180"/>
        <a:ext cx="6639496" cy="452926"/>
      </dsp:txXfrm>
    </dsp:sp>
    <dsp:sp modelId="{C04805A0-16B8-4132-9C19-1CAD91314E71}">
      <dsp:nvSpPr>
        <dsp:cNvPr id="0" name=""/>
        <dsp:cNvSpPr/>
      </dsp:nvSpPr>
      <dsp:spPr>
        <a:xfrm>
          <a:off x="0" y="4142608"/>
          <a:ext cx="6688500"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236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 </a:t>
          </a:r>
          <a:r>
            <a:rPr lang="en-US" sz="1700" kern="1200" dirty="0"/>
            <a:t>It has manufacturing facilities in Salzgitter, Germany and China. Volkswagen has business presence the Americas, Europe, Asia-Pacific and the Middle East. The company is headquartered in Wolfsburg, Germany.</a:t>
          </a:r>
          <a:br>
            <a:rPr lang="en-US" sz="1700" kern="1200" dirty="0"/>
          </a:br>
          <a:endParaRPr lang="en-US" sz="1700" kern="1200" dirty="0"/>
        </a:p>
      </dsp:txBody>
      <dsp:txXfrm>
        <a:off x="0" y="4142608"/>
        <a:ext cx="6688500" cy="1161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8F37E9-7D0B-4658-AF1F-41DDFF385DBC}">
      <dsp:nvSpPr>
        <dsp:cNvPr id="0" name=""/>
        <dsp:cNvSpPr/>
      </dsp:nvSpPr>
      <dsp:spPr>
        <a:xfrm>
          <a:off x="0" y="0"/>
          <a:ext cx="11238930" cy="1626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1) Comparison across time:</a:t>
          </a:r>
        </a:p>
        <a:p>
          <a:pPr marL="171450" lvl="1" indent="-171450" algn="l" defTabSz="755650">
            <a:lnSpc>
              <a:spcPct val="90000"/>
            </a:lnSpc>
            <a:spcBef>
              <a:spcPct val="0"/>
            </a:spcBef>
            <a:spcAft>
              <a:spcPct val="15000"/>
            </a:spcAft>
            <a:buChar char="•"/>
          </a:pPr>
          <a:r>
            <a:rPr lang="es-ES" sz="1700" kern="1200" dirty="0" err="1"/>
            <a:t>How</a:t>
          </a:r>
          <a:r>
            <a:rPr lang="es-ES" sz="1700" kern="1200" dirty="0"/>
            <a:t> </a:t>
          </a:r>
          <a:r>
            <a:rPr lang="es-ES" sz="1700" kern="1200" dirty="0" err="1"/>
            <a:t>is</a:t>
          </a:r>
          <a:r>
            <a:rPr lang="es-ES" sz="1700" kern="1200" dirty="0"/>
            <a:t> </a:t>
          </a:r>
          <a:r>
            <a:rPr lang="es-ES" sz="1700" kern="1200" dirty="0" err="1"/>
            <a:t>the</a:t>
          </a:r>
          <a:r>
            <a:rPr lang="es-ES" sz="1700" kern="1200" dirty="0"/>
            <a:t> </a:t>
          </a:r>
          <a:r>
            <a:rPr lang="es-ES" sz="1700" kern="1200" dirty="0" err="1"/>
            <a:t>company</a:t>
          </a:r>
          <a:r>
            <a:rPr lang="es-ES" sz="1700" kern="1200" dirty="0"/>
            <a:t> </a:t>
          </a:r>
          <a:r>
            <a:rPr lang="es-ES" sz="1700" kern="1200" dirty="0" err="1"/>
            <a:t>doing</a:t>
          </a:r>
          <a:r>
            <a:rPr lang="es-ES" sz="1700" kern="1200" dirty="0"/>
            <a:t> relative </a:t>
          </a:r>
          <a:r>
            <a:rPr lang="es-ES" sz="1700" kern="1200" dirty="0" err="1"/>
            <a:t>to</a:t>
          </a:r>
          <a:r>
            <a:rPr lang="es-ES" sz="1700" kern="1200" dirty="0"/>
            <a:t> </a:t>
          </a:r>
          <a:r>
            <a:rPr lang="es-ES" sz="1700" kern="1200" dirty="0" err="1"/>
            <a:t>previous</a:t>
          </a:r>
          <a:r>
            <a:rPr lang="es-ES" sz="1700" kern="1200" dirty="0"/>
            <a:t> </a:t>
          </a:r>
          <a:r>
            <a:rPr lang="es-ES" sz="1700" kern="1200" dirty="0" err="1"/>
            <a:t>years</a:t>
          </a:r>
          <a:r>
            <a:rPr lang="es-ES" sz="1700" kern="1200" dirty="0"/>
            <a:t>?</a:t>
          </a:r>
          <a:endParaRPr lang="en-US" sz="1700" kern="1200" dirty="0"/>
        </a:p>
        <a:p>
          <a:pPr marL="171450" lvl="1" indent="-171450" algn="l" defTabSz="755650">
            <a:lnSpc>
              <a:spcPct val="90000"/>
            </a:lnSpc>
            <a:spcBef>
              <a:spcPct val="0"/>
            </a:spcBef>
            <a:spcAft>
              <a:spcPct val="15000"/>
            </a:spcAft>
            <a:buChar char="•"/>
          </a:pPr>
          <a:r>
            <a:rPr lang="es-ES" sz="1700" kern="1200" dirty="0" err="1"/>
            <a:t>What</a:t>
          </a:r>
          <a:r>
            <a:rPr lang="es-ES" sz="1700" kern="1200" dirty="0"/>
            <a:t> has </a:t>
          </a:r>
          <a:r>
            <a:rPr lang="es-ES" sz="1700" kern="1200" dirty="0" err="1"/>
            <a:t>internally</a:t>
          </a:r>
          <a:r>
            <a:rPr lang="es-ES" sz="1700" kern="1200" dirty="0"/>
            <a:t> and </a:t>
          </a:r>
          <a:r>
            <a:rPr lang="es-ES" sz="1700" kern="1200" dirty="0" err="1"/>
            <a:t>externally</a:t>
          </a:r>
          <a:r>
            <a:rPr lang="es-ES" sz="1700" kern="1200" dirty="0"/>
            <a:t> </a:t>
          </a:r>
          <a:r>
            <a:rPr lang="es-ES" sz="1700" kern="1200" dirty="0" err="1"/>
            <a:t>changed</a:t>
          </a:r>
          <a:r>
            <a:rPr lang="es-ES" sz="1700" kern="1200" dirty="0"/>
            <a:t>?</a:t>
          </a:r>
          <a:endParaRPr lang="en-US" sz="1700" kern="1200" dirty="0"/>
        </a:p>
        <a:p>
          <a:pPr marL="342900" lvl="2" indent="-171450" algn="l" defTabSz="755650">
            <a:lnSpc>
              <a:spcPct val="90000"/>
            </a:lnSpc>
            <a:spcBef>
              <a:spcPct val="0"/>
            </a:spcBef>
            <a:spcAft>
              <a:spcPct val="15000"/>
            </a:spcAft>
            <a:buChar char="•"/>
          </a:pPr>
          <a:r>
            <a:rPr lang="es-ES" sz="1700" kern="1200" dirty="0" err="1"/>
            <a:t>internally</a:t>
          </a:r>
          <a:r>
            <a:rPr lang="es-ES" sz="1700" kern="1200" dirty="0"/>
            <a:t>: new CEO, new </a:t>
          </a:r>
          <a:r>
            <a:rPr lang="es-ES" sz="1700" kern="1200" dirty="0" err="1"/>
            <a:t>products</a:t>
          </a:r>
          <a:r>
            <a:rPr lang="es-ES" sz="1700" kern="1200" dirty="0"/>
            <a:t>, new </a:t>
          </a:r>
          <a:r>
            <a:rPr lang="es-ES" sz="1700" kern="1200" dirty="0" err="1"/>
            <a:t>production</a:t>
          </a:r>
          <a:r>
            <a:rPr lang="es-ES" sz="1700" kern="1200" dirty="0"/>
            <a:t> </a:t>
          </a:r>
          <a:r>
            <a:rPr lang="es-ES" sz="1700" kern="1200" dirty="0" err="1"/>
            <a:t>technology</a:t>
          </a:r>
          <a:r>
            <a:rPr lang="es-ES" sz="1700" kern="1200" dirty="0"/>
            <a:t>.</a:t>
          </a:r>
          <a:endParaRPr lang="en-US" sz="1700" kern="1200" dirty="0"/>
        </a:p>
        <a:p>
          <a:pPr marL="342900" lvl="2" indent="-171450" algn="l" defTabSz="755650">
            <a:lnSpc>
              <a:spcPct val="90000"/>
            </a:lnSpc>
            <a:spcBef>
              <a:spcPct val="0"/>
            </a:spcBef>
            <a:spcAft>
              <a:spcPct val="15000"/>
            </a:spcAft>
            <a:buChar char="•"/>
          </a:pPr>
          <a:r>
            <a:rPr lang="es-ES" sz="1700" kern="1200" dirty="0" err="1"/>
            <a:t>externally</a:t>
          </a:r>
          <a:r>
            <a:rPr lang="es-ES" sz="1700" kern="1200" dirty="0"/>
            <a:t>: </a:t>
          </a:r>
          <a:r>
            <a:rPr lang="es-ES" sz="1700" kern="1200" dirty="0" err="1"/>
            <a:t>changes</a:t>
          </a:r>
          <a:r>
            <a:rPr lang="es-ES" sz="1700" kern="1200" dirty="0"/>
            <a:t> in </a:t>
          </a:r>
          <a:r>
            <a:rPr lang="es-ES" sz="1700" kern="1200" dirty="0" err="1"/>
            <a:t>demand</a:t>
          </a:r>
          <a:r>
            <a:rPr lang="es-ES" sz="1700" kern="1200" dirty="0"/>
            <a:t>, </a:t>
          </a:r>
          <a:r>
            <a:rPr lang="es-ES" sz="1700" kern="1200" dirty="0" err="1"/>
            <a:t>stricter</a:t>
          </a:r>
          <a:r>
            <a:rPr lang="es-ES" sz="1700" kern="1200" dirty="0"/>
            <a:t> </a:t>
          </a:r>
          <a:r>
            <a:rPr lang="es-ES" sz="1700" kern="1200" dirty="0" err="1"/>
            <a:t>financing</a:t>
          </a:r>
          <a:r>
            <a:rPr lang="es-ES" sz="1700" kern="1200" dirty="0"/>
            <a:t> </a:t>
          </a:r>
          <a:r>
            <a:rPr lang="es-ES" sz="1700" kern="1200" dirty="0" err="1"/>
            <a:t>conditions</a:t>
          </a:r>
          <a:r>
            <a:rPr lang="es-ES" sz="1700" kern="1200" dirty="0"/>
            <a:t>.</a:t>
          </a:r>
          <a:endParaRPr lang="en-US" sz="1700" kern="1200" dirty="0"/>
        </a:p>
      </dsp:txBody>
      <dsp:txXfrm>
        <a:off x="2410428" y="0"/>
        <a:ext cx="8828501" cy="1626421"/>
      </dsp:txXfrm>
    </dsp:sp>
    <dsp:sp modelId="{6CAF6573-2FBB-4FB8-B9C2-14E3080CB3D7}">
      <dsp:nvSpPr>
        <dsp:cNvPr id="0" name=""/>
        <dsp:cNvSpPr/>
      </dsp:nvSpPr>
      <dsp:spPr>
        <a:xfrm>
          <a:off x="162642" y="218851"/>
          <a:ext cx="2247786" cy="118871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3000" b="-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1B623E-D5FA-498E-BDCC-91C8E7613A99}">
      <dsp:nvSpPr>
        <dsp:cNvPr id="0" name=""/>
        <dsp:cNvSpPr/>
      </dsp:nvSpPr>
      <dsp:spPr>
        <a:xfrm>
          <a:off x="0" y="1789064"/>
          <a:ext cx="11238930" cy="162642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s-ES" sz="2200" kern="1200" dirty="0"/>
            <a:t>2) </a:t>
          </a:r>
          <a:r>
            <a:rPr lang="es-ES" sz="2200" kern="1200" dirty="0" err="1"/>
            <a:t>Comparison</a:t>
          </a:r>
          <a:r>
            <a:rPr lang="es-ES" sz="2200" kern="1200" dirty="0"/>
            <a:t> </a:t>
          </a:r>
          <a:r>
            <a:rPr lang="es-ES" sz="2200" kern="1200" dirty="0" err="1"/>
            <a:t>within</a:t>
          </a:r>
          <a:r>
            <a:rPr lang="es-ES" sz="2200" kern="1200" dirty="0"/>
            <a:t> </a:t>
          </a:r>
          <a:r>
            <a:rPr lang="es-ES" sz="2200" kern="1200" dirty="0" err="1"/>
            <a:t>industry</a:t>
          </a:r>
          <a:r>
            <a:rPr lang="es-ES" sz="2200" kern="1200" dirty="0"/>
            <a:t> </a:t>
          </a:r>
          <a:r>
            <a:rPr lang="es-ES" sz="2200" kern="1200" dirty="0" err="1"/>
            <a:t>peers</a:t>
          </a:r>
          <a:r>
            <a:rPr lang="es-ES" sz="2200" kern="1200" dirty="0"/>
            <a:t>:</a:t>
          </a:r>
          <a:endParaRPr lang="en-US" sz="2200" kern="1200" dirty="0"/>
        </a:p>
        <a:p>
          <a:pPr marL="171450" lvl="1" indent="-171450" algn="l" defTabSz="755650">
            <a:lnSpc>
              <a:spcPct val="90000"/>
            </a:lnSpc>
            <a:spcBef>
              <a:spcPct val="0"/>
            </a:spcBef>
            <a:spcAft>
              <a:spcPct val="15000"/>
            </a:spcAft>
            <a:buChar char="•"/>
          </a:pPr>
          <a:r>
            <a:rPr lang="es-ES" sz="1700" kern="1200" dirty="0" err="1"/>
            <a:t>What</a:t>
          </a:r>
          <a:r>
            <a:rPr lang="es-ES" sz="1700" kern="1200" dirty="0"/>
            <a:t> </a:t>
          </a:r>
          <a:r>
            <a:rPr lang="es-ES" sz="1700" kern="1200" dirty="0" err="1"/>
            <a:t>explains</a:t>
          </a:r>
          <a:r>
            <a:rPr lang="es-ES" sz="1700" kern="1200" dirty="0"/>
            <a:t> </a:t>
          </a:r>
          <a:r>
            <a:rPr lang="es-ES" sz="1700" kern="1200" dirty="0" err="1"/>
            <a:t>cross-sectional</a:t>
          </a:r>
          <a:r>
            <a:rPr lang="es-ES" sz="1700" kern="1200" dirty="0"/>
            <a:t> </a:t>
          </a:r>
          <a:r>
            <a:rPr lang="es-ES" sz="1700" kern="1200" dirty="0" err="1"/>
            <a:t>differences</a:t>
          </a:r>
          <a:r>
            <a:rPr lang="es-ES" sz="1700" kern="1200" dirty="0"/>
            <a:t>?</a:t>
          </a:r>
          <a:endParaRPr lang="en-US" sz="1700" kern="1200" dirty="0"/>
        </a:p>
        <a:p>
          <a:pPr marL="342900" lvl="2" indent="-171450" algn="l" defTabSz="755650">
            <a:lnSpc>
              <a:spcPct val="90000"/>
            </a:lnSpc>
            <a:spcBef>
              <a:spcPct val="0"/>
            </a:spcBef>
            <a:spcAft>
              <a:spcPct val="15000"/>
            </a:spcAft>
            <a:buChar char="•"/>
          </a:pPr>
          <a:r>
            <a:rPr lang="es-ES" sz="1700" kern="1200" dirty="0" err="1"/>
            <a:t>different</a:t>
          </a:r>
          <a:r>
            <a:rPr lang="es-ES" sz="1700" kern="1200" dirty="0"/>
            <a:t> shocks</a:t>
          </a:r>
          <a:endParaRPr lang="en-US" sz="1700" kern="1200" dirty="0"/>
        </a:p>
        <a:p>
          <a:pPr marL="342900" lvl="2" indent="-171450" algn="l" defTabSz="755650">
            <a:lnSpc>
              <a:spcPct val="90000"/>
            </a:lnSpc>
            <a:spcBef>
              <a:spcPct val="0"/>
            </a:spcBef>
            <a:spcAft>
              <a:spcPct val="15000"/>
            </a:spcAft>
            <a:buChar char="•"/>
          </a:pPr>
          <a:r>
            <a:rPr lang="es-ES" sz="1700" kern="1200" dirty="0" err="1"/>
            <a:t>differences</a:t>
          </a:r>
          <a:r>
            <a:rPr lang="es-ES" sz="1700" kern="1200" dirty="0"/>
            <a:t> in </a:t>
          </a:r>
          <a:r>
            <a:rPr lang="es-ES" sz="1700" kern="1200" dirty="0" err="1"/>
            <a:t>efficiencies</a:t>
          </a:r>
          <a:r>
            <a:rPr lang="es-ES" sz="1700" kern="1200" dirty="0"/>
            <a:t> </a:t>
          </a:r>
          <a:endParaRPr lang="en-US" sz="1700" kern="1200" dirty="0"/>
        </a:p>
        <a:p>
          <a:pPr marL="342900" lvl="2" indent="-171450" algn="l" defTabSz="755650">
            <a:lnSpc>
              <a:spcPct val="90000"/>
            </a:lnSpc>
            <a:spcBef>
              <a:spcPct val="0"/>
            </a:spcBef>
            <a:spcAft>
              <a:spcPct val="15000"/>
            </a:spcAft>
            <a:buChar char="•"/>
          </a:pPr>
          <a:r>
            <a:rPr lang="es-ES" sz="1700" kern="1200" dirty="0" err="1"/>
            <a:t>differences</a:t>
          </a:r>
          <a:r>
            <a:rPr lang="es-ES" sz="1700" kern="1200" dirty="0"/>
            <a:t>  in </a:t>
          </a:r>
          <a:r>
            <a:rPr lang="es-ES" sz="1700" kern="1200" dirty="0" err="1"/>
            <a:t>innovation</a:t>
          </a:r>
          <a:r>
            <a:rPr lang="es-ES" sz="1700" kern="1200" dirty="0"/>
            <a:t> </a:t>
          </a:r>
          <a:r>
            <a:rPr lang="es-ES" sz="1700" kern="1200" dirty="0" err="1"/>
            <a:t>or</a:t>
          </a:r>
          <a:r>
            <a:rPr lang="es-ES" sz="1700" kern="1200" dirty="0"/>
            <a:t> </a:t>
          </a:r>
          <a:r>
            <a:rPr lang="es-ES" sz="1700" kern="1200" dirty="0" err="1"/>
            <a:t>products</a:t>
          </a:r>
          <a:endParaRPr lang="en-US" sz="1700" kern="1200" dirty="0"/>
        </a:p>
      </dsp:txBody>
      <dsp:txXfrm>
        <a:off x="2410428" y="1789064"/>
        <a:ext cx="8828501" cy="1626421"/>
      </dsp:txXfrm>
    </dsp:sp>
    <dsp:sp modelId="{04738BC5-2BDB-45BC-B858-65E6F87265BA}">
      <dsp:nvSpPr>
        <dsp:cNvPr id="0" name=""/>
        <dsp:cNvSpPr/>
      </dsp:nvSpPr>
      <dsp:spPr>
        <a:xfrm>
          <a:off x="162642" y="1951706"/>
          <a:ext cx="2247786" cy="1301137"/>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3000" b="-13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C7779-BC80-439D-B366-02EFA4B13E1C}">
      <dsp:nvSpPr>
        <dsp:cNvPr id="0" name=""/>
        <dsp:cNvSpPr/>
      </dsp:nvSpPr>
      <dsp:spPr>
        <a:xfrm>
          <a:off x="4039001" y="3071"/>
          <a:ext cx="3651840" cy="165166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err="1"/>
            <a:t>Paid</a:t>
          </a:r>
          <a:r>
            <a:rPr lang="es-ES" sz="2300" kern="1200" dirty="0"/>
            <a:t> </a:t>
          </a:r>
          <a:r>
            <a:rPr lang="es-ES" sz="2300" kern="1200" dirty="0" err="1"/>
            <a:t>sources</a:t>
          </a:r>
          <a:r>
            <a:rPr lang="es-ES" sz="2300" kern="1200" dirty="0"/>
            <a:t>:</a:t>
          </a:r>
          <a:endParaRPr lang="en-US" sz="2300" kern="1200" dirty="0"/>
        </a:p>
        <a:p>
          <a:pPr marL="171450" lvl="1" indent="-171450" algn="l" defTabSz="800100">
            <a:lnSpc>
              <a:spcPct val="90000"/>
            </a:lnSpc>
            <a:spcBef>
              <a:spcPct val="0"/>
            </a:spcBef>
            <a:spcAft>
              <a:spcPct val="15000"/>
            </a:spcAft>
            <a:buChar char="•"/>
          </a:pPr>
          <a:r>
            <a:rPr lang="es-ES" sz="1800" kern="1200" dirty="0" err="1"/>
            <a:t>MarketLine</a:t>
          </a:r>
          <a:r>
            <a:rPr lang="es-ES" sz="1800" kern="1200" dirty="0"/>
            <a:t> (UPF </a:t>
          </a:r>
          <a:r>
            <a:rPr lang="es-ES" sz="1800" kern="1200" dirty="0" err="1"/>
            <a:t>Subscription</a:t>
          </a:r>
          <a:r>
            <a:rPr lang="es-ES" sz="1800" kern="1200" dirty="0"/>
            <a:t>, </a:t>
          </a:r>
          <a:r>
            <a:rPr lang="es-ES" sz="1800" kern="1200" dirty="0" err="1"/>
            <a:t>check</a:t>
          </a:r>
          <a:r>
            <a:rPr lang="es-ES" sz="1800" kern="1200" dirty="0"/>
            <a:t> </a:t>
          </a:r>
          <a:r>
            <a:rPr lang="es-ES" sz="1800" kern="1200" dirty="0" err="1"/>
            <a:t>the</a:t>
          </a:r>
          <a:r>
            <a:rPr lang="es-ES" sz="1800" kern="1200" dirty="0"/>
            <a:t> link in </a:t>
          </a:r>
          <a:r>
            <a:rPr lang="es-ES" sz="1800" kern="1200" dirty="0" err="1"/>
            <a:t>Library's</a:t>
          </a:r>
          <a:r>
            <a:rPr lang="es-ES" sz="1800" kern="1200" dirty="0"/>
            <a:t> </a:t>
          </a:r>
          <a:r>
            <a:rPr lang="es-ES" sz="1800" kern="1200" dirty="0" err="1"/>
            <a:t>website</a:t>
          </a:r>
          <a:r>
            <a:rPr lang="es-ES" sz="1800" kern="1200" dirty="0"/>
            <a:t>)</a:t>
          </a:r>
          <a:endParaRPr lang="en-US" sz="1800" kern="1200" dirty="0"/>
        </a:p>
        <a:p>
          <a:pPr marL="171450" lvl="1" indent="-171450" algn="l" defTabSz="800100">
            <a:lnSpc>
              <a:spcPct val="90000"/>
            </a:lnSpc>
            <a:spcBef>
              <a:spcPct val="0"/>
            </a:spcBef>
            <a:spcAft>
              <a:spcPct val="15000"/>
            </a:spcAft>
            <a:buChar char="•"/>
          </a:pPr>
          <a:r>
            <a:rPr lang="es-ES" sz="1800" kern="1200" dirty="0"/>
            <a:t>Bloomberg</a:t>
          </a:r>
          <a:endParaRPr lang="en-US" sz="1800" kern="1200" dirty="0"/>
        </a:p>
        <a:p>
          <a:pPr marL="171450" lvl="1" indent="-171450" algn="l" defTabSz="800100">
            <a:lnSpc>
              <a:spcPct val="90000"/>
            </a:lnSpc>
            <a:spcBef>
              <a:spcPct val="0"/>
            </a:spcBef>
            <a:spcAft>
              <a:spcPct val="15000"/>
            </a:spcAft>
            <a:buChar char="•"/>
          </a:pPr>
          <a:r>
            <a:rPr lang="es-ES" sz="1800" kern="1200" dirty="0"/>
            <a:t>SeekingAlpha.com</a:t>
          </a:r>
          <a:endParaRPr lang="en-US" sz="1800" kern="1200" dirty="0"/>
        </a:p>
      </dsp:txBody>
      <dsp:txXfrm>
        <a:off x="4039001" y="3071"/>
        <a:ext cx="3651840" cy="1651669"/>
      </dsp:txXfrm>
    </dsp:sp>
    <dsp:sp modelId="{97157093-65AB-4B28-8613-8029A76A2423}">
      <dsp:nvSpPr>
        <dsp:cNvPr id="0" name=""/>
        <dsp:cNvSpPr/>
      </dsp:nvSpPr>
      <dsp:spPr>
        <a:xfrm>
          <a:off x="2240333" y="3071"/>
          <a:ext cx="1635152" cy="16516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97C5DB-4573-4789-8E05-AE5608DE4CC8}">
      <dsp:nvSpPr>
        <dsp:cNvPr id="0" name=""/>
        <dsp:cNvSpPr/>
      </dsp:nvSpPr>
      <dsp:spPr>
        <a:xfrm>
          <a:off x="2240333" y="1927266"/>
          <a:ext cx="3651840" cy="165166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s-ES" sz="2300" kern="1200" dirty="0"/>
            <a:t>Free </a:t>
          </a:r>
          <a:r>
            <a:rPr lang="es-ES" sz="2300" kern="1200" dirty="0" err="1"/>
            <a:t>sources</a:t>
          </a:r>
          <a:r>
            <a:rPr lang="es-ES" sz="2300" kern="1200" dirty="0"/>
            <a:t>:</a:t>
          </a:r>
          <a:endParaRPr lang="en-US" sz="2300" kern="1200" dirty="0"/>
        </a:p>
        <a:p>
          <a:pPr marL="171450" lvl="1" indent="-171450" algn="l" defTabSz="800100">
            <a:lnSpc>
              <a:spcPct val="90000"/>
            </a:lnSpc>
            <a:spcBef>
              <a:spcPct val="0"/>
            </a:spcBef>
            <a:spcAft>
              <a:spcPct val="15000"/>
            </a:spcAft>
            <a:buChar char="•"/>
          </a:pPr>
          <a:r>
            <a:rPr lang="es-ES" sz="1800" kern="1200" dirty="0" err="1"/>
            <a:t>Yahoo</a:t>
          </a:r>
          <a:r>
            <a:rPr lang="es-ES" sz="1800" kern="1200" dirty="0"/>
            <a:t> </a:t>
          </a:r>
          <a:r>
            <a:rPr lang="es-ES" sz="1800" kern="1200" dirty="0" err="1"/>
            <a:t>Finance</a:t>
          </a:r>
          <a:endParaRPr lang="en-US" sz="1800" kern="1200" dirty="0"/>
        </a:p>
        <a:p>
          <a:pPr marL="171450" lvl="1" indent="-171450" algn="l" defTabSz="800100">
            <a:lnSpc>
              <a:spcPct val="90000"/>
            </a:lnSpc>
            <a:spcBef>
              <a:spcPct val="0"/>
            </a:spcBef>
            <a:spcAft>
              <a:spcPct val="15000"/>
            </a:spcAft>
            <a:buChar char="•"/>
          </a:pPr>
          <a:r>
            <a:rPr lang="es-ES" sz="1800" kern="1200" dirty="0"/>
            <a:t>MarketWatch.com</a:t>
          </a:r>
          <a:endParaRPr lang="en-US" sz="1800" kern="1200" dirty="0"/>
        </a:p>
        <a:p>
          <a:pPr marL="171450" lvl="1" indent="-171450" algn="l" defTabSz="800100">
            <a:lnSpc>
              <a:spcPct val="90000"/>
            </a:lnSpc>
            <a:spcBef>
              <a:spcPct val="0"/>
            </a:spcBef>
            <a:spcAft>
              <a:spcPct val="15000"/>
            </a:spcAft>
            <a:buChar char="•"/>
          </a:pPr>
          <a:r>
            <a:rPr lang="es-ES" sz="1800" kern="1200" dirty="0"/>
            <a:t>SeekingAlpha.com</a:t>
          </a:r>
          <a:endParaRPr lang="en-US" sz="1800" kern="1200" dirty="0"/>
        </a:p>
      </dsp:txBody>
      <dsp:txXfrm>
        <a:off x="2240333" y="1927266"/>
        <a:ext cx="3651840" cy="1651669"/>
      </dsp:txXfrm>
    </dsp:sp>
    <dsp:sp modelId="{9AED7981-62E7-42C9-AC6E-C5AAA5EEBE63}">
      <dsp:nvSpPr>
        <dsp:cNvPr id="0" name=""/>
        <dsp:cNvSpPr/>
      </dsp:nvSpPr>
      <dsp:spPr>
        <a:xfrm>
          <a:off x="6055689" y="1927266"/>
          <a:ext cx="1635152" cy="16516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000" r="-1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59124-DF20-4655-B396-3AC19696B1D9}">
      <dsp:nvSpPr>
        <dsp:cNvPr id="0" name=""/>
        <dsp:cNvSpPr/>
      </dsp:nvSpPr>
      <dsp:spPr>
        <a:xfrm rot="5400000">
          <a:off x="7061642" y="-2935064"/>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err="1"/>
            <a:t>Significant</a:t>
          </a:r>
          <a:r>
            <a:rPr lang="es-ES" sz="1900" kern="1200" dirty="0"/>
            <a:t> </a:t>
          </a:r>
          <a:r>
            <a:rPr lang="es-ES" sz="1900" kern="1200" dirty="0" err="1"/>
            <a:t>increase</a:t>
          </a:r>
          <a:r>
            <a:rPr lang="es-ES" sz="1900" kern="1200" dirty="0"/>
            <a:t> in </a:t>
          </a:r>
          <a:r>
            <a:rPr lang="es-ES" sz="1900" kern="1200" dirty="0" err="1"/>
            <a:t>most</a:t>
          </a:r>
          <a:r>
            <a:rPr lang="es-ES" sz="1900" kern="1200" dirty="0"/>
            <a:t> </a:t>
          </a:r>
          <a:r>
            <a:rPr lang="es-ES" sz="1900" kern="1200" dirty="0" err="1"/>
            <a:t>of</a:t>
          </a:r>
          <a:r>
            <a:rPr lang="es-ES" sz="1900" kern="1200" dirty="0"/>
            <a:t> </a:t>
          </a:r>
          <a:r>
            <a:rPr lang="es-ES" sz="1900" kern="1200" dirty="0" err="1"/>
            <a:t>the</a:t>
          </a:r>
          <a:r>
            <a:rPr lang="es-ES" sz="1900" kern="1200" dirty="0"/>
            <a:t> </a:t>
          </a:r>
          <a:r>
            <a:rPr lang="es-ES" sz="1900" kern="1200" dirty="0" err="1"/>
            <a:t>liquidity</a:t>
          </a:r>
          <a:r>
            <a:rPr lang="es-ES" sz="1900" kern="1200" dirty="0"/>
            <a:t> </a:t>
          </a:r>
          <a:r>
            <a:rPr lang="es-ES" sz="1900" kern="1200" dirty="0" err="1"/>
            <a:t>metrics</a:t>
          </a:r>
          <a:r>
            <a:rPr lang="es-ES" sz="1900" kern="1200" dirty="0"/>
            <a:t>.</a:t>
          </a:r>
          <a:endParaRPr lang="en-US" sz="1900" kern="1200" dirty="0"/>
        </a:p>
      </dsp:txBody>
      <dsp:txXfrm rot="-5400000">
        <a:off x="4000359" y="174507"/>
        <a:ext cx="7063461" cy="892607"/>
      </dsp:txXfrm>
    </dsp:sp>
    <dsp:sp modelId="{1ADAE0A4-47E0-4C12-B56D-5CB14482D648}">
      <dsp:nvSpPr>
        <dsp:cNvPr id="0" name=""/>
        <dsp:cNvSpPr/>
      </dsp:nvSpPr>
      <dsp:spPr>
        <a:xfrm>
          <a:off x="0" y="2570"/>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Liquidity</a:t>
          </a:r>
          <a:r>
            <a:rPr lang="es-ES" sz="3700" kern="1200" dirty="0"/>
            <a:t> Management:</a:t>
          </a:r>
          <a:endParaRPr lang="en-US" sz="3700" kern="1200" dirty="0"/>
        </a:p>
      </dsp:txBody>
      <dsp:txXfrm>
        <a:off x="60360" y="62930"/>
        <a:ext cx="3879639" cy="1115759"/>
      </dsp:txXfrm>
    </dsp:sp>
    <dsp:sp modelId="{C86B40CB-8B9C-4B6C-9A9F-085BD3CE327A}">
      <dsp:nvSpPr>
        <dsp:cNvPr id="0" name=""/>
        <dsp:cNvSpPr/>
      </dsp:nvSpPr>
      <dsp:spPr>
        <a:xfrm rot="5400000">
          <a:off x="7061642" y="-1636761"/>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err="1"/>
            <a:t>Stable</a:t>
          </a:r>
          <a:r>
            <a:rPr lang="es-ES" sz="1900" kern="1200" dirty="0"/>
            <a:t> and </a:t>
          </a:r>
          <a:r>
            <a:rPr lang="es-ES" sz="1900" kern="1200" dirty="0" err="1"/>
            <a:t>moving</a:t>
          </a:r>
          <a:r>
            <a:rPr lang="es-ES" sz="1900" kern="1200" dirty="0"/>
            <a:t> </a:t>
          </a:r>
          <a:r>
            <a:rPr lang="es-ES" sz="1900" kern="1200" dirty="0" err="1"/>
            <a:t>to</a:t>
          </a:r>
          <a:r>
            <a:rPr lang="es-ES" sz="1900" kern="1200" dirty="0"/>
            <a:t> Long </a:t>
          </a:r>
          <a:r>
            <a:rPr lang="es-ES" sz="1900" kern="1200" dirty="0" err="1"/>
            <a:t>term</a:t>
          </a:r>
          <a:r>
            <a:rPr lang="es-ES" sz="1900" kern="1200" dirty="0"/>
            <a:t>.</a:t>
          </a:r>
          <a:endParaRPr lang="en-US" sz="1900" kern="1200" dirty="0"/>
        </a:p>
      </dsp:txBody>
      <dsp:txXfrm rot="-5400000">
        <a:off x="4000359" y="1472810"/>
        <a:ext cx="7063461" cy="892607"/>
      </dsp:txXfrm>
    </dsp:sp>
    <dsp:sp modelId="{DC45EEFE-BAFB-4A5C-BCCB-6AA533D4842F}">
      <dsp:nvSpPr>
        <dsp:cNvPr id="0" name=""/>
        <dsp:cNvSpPr/>
      </dsp:nvSpPr>
      <dsp:spPr>
        <a:xfrm>
          <a:off x="0" y="1300874"/>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Debt</a:t>
          </a:r>
          <a:r>
            <a:rPr lang="es-ES" sz="3700" kern="1200" dirty="0"/>
            <a:t> Management:</a:t>
          </a:r>
          <a:endParaRPr lang="en-US" sz="3700" kern="1200" dirty="0"/>
        </a:p>
      </dsp:txBody>
      <dsp:txXfrm>
        <a:off x="60360" y="1361234"/>
        <a:ext cx="3879639" cy="1115759"/>
      </dsp:txXfrm>
    </dsp:sp>
    <dsp:sp modelId="{C4AB0572-23FA-4C3F-99EB-9BB9A65E5C40}">
      <dsp:nvSpPr>
        <dsp:cNvPr id="0" name=""/>
        <dsp:cNvSpPr/>
      </dsp:nvSpPr>
      <dsp:spPr>
        <a:xfrm rot="5400000">
          <a:off x="7061642" y="-338457"/>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err="1"/>
            <a:t>Improves</a:t>
          </a:r>
          <a:r>
            <a:rPr lang="es-ES" sz="1900" kern="1200" dirty="0"/>
            <a:t> in </a:t>
          </a:r>
          <a:r>
            <a:rPr lang="es-ES" sz="1900" kern="1200" dirty="0" err="1"/>
            <a:t>Current</a:t>
          </a:r>
          <a:r>
            <a:rPr lang="es-ES" sz="1900" kern="1200" dirty="0"/>
            <a:t> </a:t>
          </a:r>
          <a:r>
            <a:rPr lang="es-ES" sz="1900" kern="1200" dirty="0" err="1"/>
            <a:t>efficiency</a:t>
          </a:r>
          <a:r>
            <a:rPr lang="es-ES" sz="1900" kern="1200" dirty="0"/>
            <a:t>, </a:t>
          </a:r>
          <a:r>
            <a:rPr lang="es-ES" sz="1900" kern="1200" dirty="0" err="1"/>
            <a:t>not</a:t>
          </a:r>
          <a:r>
            <a:rPr lang="es-ES" sz="1900" kern="1200" dirty="0"/>
            <a:t> in </a:t>
          </a:r>
          <a:r>
            <a:rPr lang="es-ES" sz="1900" kern="1200" dirty="0" err="1"/>
            <a:t>Fixed</a:t>
          </a:r>
          <a:r>
            <a:rPr lang="es-ES" sz="1900" kern="1200" dirty="0"/>
            <a:t> </a:t>
          </a:r>
          <a:r>
            <a:rPr lang="es-ES" sz="1900" kern="1200" dirty="0" err="1"/>
            <a:t>Assets</a:t>
          </a:r>
          <a:r>
            <a:rPr lang="es-ES" sz="1900" kern="1200" dirty="0"/>
            <a:t> </a:t>
          </a:r>
          <a:r>
            <a:rPr lang="es-ES" sz="1900" kern="1200" dirty="0" err="1"/>
            <a:t>efficiency</a:t>
          </a:r>
          <a:r>
            <a:rPr lang="es-ES" sz="1900" kern="1200" dirty="0"/>
            <a:t>.</a:t>
          </a:r>
          <a:endParaRPr lang="en-US" sz="1900" kern="1200" dirty="0"/>
        </a:p>
        <a:p>
          <a:pPr marL="171450" lvl="1" indent="-171450" algn="l" defTabSz="844550">
            <a:lnSpc>
              <a:spcPct val="90000"/>
            </a:lnSpc>
            <a:spcBef>
              <a:spcPct val="0"/>
            </a:spcBef>
            <a:spcAft>
              <a:spcPct val="15000"/>
            </a:spcAft>
            <a:buChar char="•"/>
          </a:pPr>
          <a:r>
            <a:rPr lang="es-ES" sz="1900" kern="1200" dirty="0" err="1"/>
            <a:t>The</a:t>
          </a:r>
          <a:r>
            <a:rPr lang="es-ES" sz="1900" kern="1200" dirty="0"/>
            <a:t> </a:t>
          </a:r>
          <a:r>
            <a:rPr lang="es-ES" sz="1900" kern="1200" dirty="0" err="1"/>
            <a:t>competitor</a:t>
          </a:r>
          <a:r>
            <a:rPr lang="es-ES" sz="1900" kern="1200" dirty="0"/>
            <a:t> </a:t>
          </a:r>
          <a:r>
            <a:rPr lang="es-ES" sz="1900" kern="1200" dirty="0" err="1"/>
            <a:t>is</a:t>
          </a:r>
          <a:r>
            <a:rPr lang="es-ES" sz="1900" kern="1200" dirty="0"/>
            <a:t> more </a:t>
          </a:r>
          <a:r>
            <a:rPr lang="es-ES" sz="1900" kern="1200" dirty="0" err="1"/>
            <a:t>efficient</a:t>
          </a:r>
          <a:r>
            <a:rPr lang="es-ES" sz="1900" kern="1200" dirty="0"/>
            <a:t> </a:t>
          </a:r>
          <a:r>
            <a:rPr lang="es-ES" sz="1900" kern="1200" dirty="0" err="1"/>
            <a:t>with</a:t>
          </a:r>
          <a:r>
            <a:rPr lang="es-ES" sz="1900" kern="1200" dirty="0"/>
            <a:t> </a:t>
          </a:r>
          <a:r>
            <a:rPr lang="es-ES" sz="1900" kern="1200" dirty="0" err="1"/>
            <a:t>its</a:t>
          </a:r>
          <a:r>
            <a:rPr lang="es-ES" sz="1900" kern="1200" dirty="0"/>
            <a:t> </a:t>
          </a:r>
          <a:r>
            <a:rPr lang="es-ES" sz="1900" kern="1200" dirty="0" err="1"/>
            <a:t>Fixed</a:t>
          </a:r>
          <a:r>
            <a:rPr lang="es-ES" sz="1900" kern="1200" dirty="0"/>
            <a:t> </a:t>
          </a:r>
          <a:r>
            <a:rPr lang="es-ES" sz="1900" kern="1200" dirty="0" err="1"/>
            <a:t>assets</a:t>
          </a:r>
          <a:r>
            <a:rPr lang="es-ES" sz="1900" kern="1200" dirty="0"/>
            <a:t>.</a:t>
          </a:r>
          <a:endParaRPr lang="en-US" sz="1900" kern="1200" dirty="0"/>
        </a:p>
      </dsp:txBody>
      <dsp:txXfrm rot="-5400000">
        <a:off x="4000359" y="2771114"/>
        <a:ext cx="7063461" cy="892607"/>
      </dsp:txXfrm>
    </dsp:sp>
    <dsp:sp modelId="{140F5F22-920C-467E-981C-3A60BB2B82E8}">
      <dsp:nvSpPr>
        <dsp:cNvPr id="0" name=""/>
        <dsp:cNvSpPr/>
      </dsp:nvSpPr>
      <dsp:spPr>
        <a:xfrm>
          <a:off x="0" y="2599177"/>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Assets</a:t>
          </a:r>
          <a:r>
            <a:rPr lang="es-ES" sz="3700" kern="1200" dirty="0"/>
            <a:t> Management:</a:t>
          </a:r>
          <a:endParaRPr lang="en-US" sz="3700" kern="1200" dirty="0"/>
        </a:p>
      </dsp:txBody>
      <dsp:txXfrm>
        <a:off x="60360" y="2659537"/>
        <a:ext cx="3879639" cy="1115759"/>
      </dsp:txXfrm>
    </dsp:sp>
    <dsp:sp modelId="{DC2011CD-0E48-4E1E-BCEC-07320B8B6CEA}">
      <dsp:nvSpPr>
        <dsp:cNvPr id="0" name=""/>
        <dsp:cNvSpPr/>
      </dsp:nvSpPr>
      <dsp:spPr>
        <a:xfrm rot="5400000">
          <a:off x="7061642" y="959845"/>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36195" rIns="72390" bIns="36195" numCol="1" spcCol="1270" anchor="ctr" anchorCtr="0">
          <a:noAutofit/>
        </a:bodyPr>
        <a:lstStyle/>
        <a:p>
          <a:pPr marL="171450" lvl="1" indent="-171450" algn="l" defTabSz="844550">
            <a:lnSpc>
              <a:spcPct val="90000"/>
            </a:lnSpc>
            <a:spcBef>
              <a:spcPct val="0"/>
            </a:spcBef>
            <a:spcAft>
              <a:spcPct val="15000"/>
            </a:spcAft>
            <a:buChar char="•"/>
          </a:pPr>
          <a:r>
            <a:rPr lang="es-ES" sz="1900" kern="1200" dirty="0" err="1"/>
            <a:t>Faster</a:t>
          </a:r>
          <a:r>
            <a:rPr lang="es-ES" sz="1900" kern="1200" dirty="0"/>
            <a:t> </a:t>
          </a:r>
          <a:r>
            <a:rPr lang="es-ES" sz="1900" kern="1200" dirty="0" err="1"/>
            <a:t>cycles</a:t>
          </a:r>
          <a:r>
            <a:rPr lang="es-ES" sz="1900" kern="1200" dirty="0"/>
            <a:t> (</a:t>
          </a:r>
          <a:r>
            <a:rPr lang="es-ES" sz="1900" kern="1200" dirty="0" err="1"/>
            <a:t>inventories</a:t>
          </a:r>
          <a:r>
            <a:rPr lang="es-ES" sz="1900" kern="1200" dirty="0"/>
            <a:t>, </a:t>
          </a:r>
          <a:r>
            <a:rPr lang="es-ES" sz="1900" kern="1200" dirty="0" err="1"/>
            <a:t>payables</a:t>
          </a:r>
          <a:r>
            <a:rPr lang="es-ES" sz="1900" kern="1200" dirty="0"/>
            <a:t>, </a:t>
          </a:r>
          <a:r>
            <a:rPr lang="es-ES" sz="1900" kern="1200" dirty="0" err="1"/>
            <a:t>receivables</a:t>
          </a:r>
          <a:r>
            <a:rPr lang="es-ES" sz="1900" kern="1200" dirty="0"/>
            <a:t>), </a:t>
          </a:r>
          <a:r>
            <a:rPr lang="es-ES" sz="1900" kern="1200" dirty="0" err="1"/>
            <a:t>leading</a:t>
          </a:r>
          <a:r>
            <a:rPr lang="es-ES" sz="1900" kern="1200" dirty="0"/>
            <a:t> </a:t>
          </a:r>
          <a:r>
            <a:rPr lang="es-ES" sz="1900" kern="1200" dirty="0" err="1"/>
            <a:t>to</a:t>
          </a:r>
          <a:r>
            <a:rPr lang="es-ES" sz="1900" kern="1200" dirty="0"/>
            <a:t> </a:t>
          </a:r>
          <a:r>
            <a:rPr lang="es-ES" sz="1900" kern="1200" dirty="0" err="1"/>
            <a:t>shorter</a:t>
          </a:r>
          <a:r>
            <a:rPr lang="es-ES" sz="1900" kern="1200" dirty="0"/>
            <a:t> cash </a:t>
          </a:r>
          <a:r>
            <a:rPr lang="es-ES" sz="1900" kern="1200" dirty="0" err="1"/>
            <a:t>needs</a:t>
          </a:r>
          <a:r>
            <a:rPr lang="es-ES" sz="1900" kern="1200" dirty="0"/>
            <a:t>.</a:t>
          </a:r>
          <a:endParaRPr lang="en-US" sz="1900" kern="1200" dirty="0"/>
        </a:p>
        <a:p>
          <a:pPr marL="171450" lvl="1" indent="-171450" algn="l" defTabSz="844550" rtl="0">
            <a:lnSpc>
              <a:spcPct val="90000"/>
            </a:lnSpc>
            <a:spcBef>
              <a:spcPct val="0"/>
            </a:spcBef>
            <a:spcAft>
              <a:spcPct val="15000"/>
            </a:spcAft>
            <a:buChar char="•"/>
          </a:pPr>
          <a:r>
            <a:rPr lang="es-ES" sz="1900" kern="1200" dirty="0" err="1"/>
            <a:t>Limited</a:t>
          </a:r>
          <a:r>
            <a:rPr lang="es-ES" sz="1900" kern="1200" dirty="0"/>
            <a:t> </a:t>
          </a:r>
          <a:r>
            <a:rPr lang="es-ES" sz="1900" kern="1200" dirty="0" err="1"/>
            <a:t>working</a:t>
          </a:r>
          <a:r>
            <a:rPr lang="es-ES" sz="1900" kern="1200" dirty="0"/>
            <a:t> capital surplus.</a:t>
          </a:r>
          <a:r>
            <a:rPr lang="es-ES" sz="1900" kern="1200" dirty="0">
              <a:latin typeface="Bookman Old Style" panose="020F0302020204030204"/>
            </a:rPr>
            <a:t> </a:t>
          </a:r>
          <a:endParaRPr lang="en-US" sz="1900" kern="1200" dirty="0"/>
        </a:p>
      </dsp:txBody>
      <dsp:txXfrm rot="-5400000">
        <a:off x="4000359" y="4069416"/>
        <a:ext cx="7063461" cy="892607"/>
      </dsp:txXfrm>
    </dsp:sp>
    <dsp:sp modelId="{EA1AD64A-5B7A-4688-8053-E1F5DD75F787}">
      <dsp:nvSpPr>
        <dsp:cNvPr id="0" name=""/>
        <dsp:cNvSpPr/>
      </dsp:nvSpPr>
      <dsp:spPr>
        <a:xfrm>
          <a:off x="0" y="3897480"/>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Working</a:t>
          </a:r>
          <a:r>
            <a:rPr lang="es-ES" sz="3700" kern="1200" dirty="0"/>
            <a:t> Capital Management</a:t>
          </a:r>
          <a:endParaRPr lang="en-US" sz="3700" kern="1200" dirty="0"/>
        </a:p>
      </dsp:txBody>
      <dsp:txXfrm>
        <a:off x="60360" y="3957840"/>
        <a:ext cx="3879639" cy="11157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C59124-DF20-4655-B396-3AC19696B1D9}">
      <dsp:nvSpPr>
        <dsp:cNvPr id="0" name=""/>
        <dsp:cNvSpPr/>
      </dsp:nvSpPr>
      <dsp:spPr>
        <a:xfrm rot="5400000">
          <a:off x="7061642" y="-2935064"/>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err="1"/>
            <a:t>creditors</a:t>
          </a:r>
          <a:r>
            <a:rPr lang="es-ES" sz="1400" kern="1200" dirty="0"/>
            <a:t> </a:t>
          </a:r>
          <a:r>
            <a:rPr lang="es-ES" sz="1400" kern="1200" dirty="0" err="1"/>
            <a:t>policy</a:t>
          </a:r>
          <a:r>
            <a:rPr lang="es-ES" sz="1400" kern="1200" dirty="0"/>
            <a:t> and </a:t>
          </a:r>
          <a:r>
            <a:rPr lang="es-ES" sz="1400" kern="1200" dirty="0" err="1"/>
            <a:t>debt</a:t>
          </a:r>
          <a:r>
            <a:rPr lang="es-ES" sz="1400" kern="1200" dirty="0"/>
            <a:t> </a:t>
          </a:r>
          <a:r>
            <a:rPr lang="es-ES" sz="1400" kern="1200" dirty="0" err="1"/>
            <a:t>collection</a:t>
          </a:r>
          <a:r>
            <a:rPr lang="es-ES" sz="1400" kern="1200" dirty="0"/>
            <a:t> </a:t>
          </a:r>
          <a:r>
            <a:rPr lang="es-ES" sz="1400" kern="1200" dirty="0" err="1"/>
            <a:t>strategy</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err="1"/>
            <a:t>purchase</a:t>
          </a:r>
          <a:r>
            <a:rPr lang="es-ES" sz="1400" kern="1200" dirty="0"/>
            <a:t> </a:t>
          </a:r>
          <a:r>
            <a:rPr lang="es-ES" sz="1400" kern="1200" dirty="0" err="1"/>
            <a:t>agreements</a:t>
          </a:r>
          <a:r>
            <a:rPr lang="es-ES" sz="1400" kern="1200" dirty="0"/>
            <a:t> </a:t>
          </a:r>
          <a:r>
            <a:rPr lang="es-ES" sz="1400" kern="1200" dirty="0" err="1"/>
            <a:t>with</a:t>
          </a:r>
          <a:r>
            <a:rPr lang="es-ES" sz="1400" kern="1200" dirty="0"/>
            <a:t> </a:t>
          </a:r>
          <a:r>
            <a:rPr lang="es-ES" sz="1400" kern="1200" dirty="0" err="1"/>
            <a:t>providers</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a:t>cash-</a:t>
          </a:r>
          <a:r>
            <a:rPr lang="es-ES" sz="1400" kern="1200" dirty="0" err="1"/>
            <a:t>oriented</a:t>
          </a:r>
          <a:r>
            <a:rPr lang="es-ES" sz="1400" kern="1200" dirty="0"/>
            <a:t> sales </a:t>
          </a:r>
          <a:r>
            <a:rPr lang="es-ES" sz="1400" kern="1200" dirty="0" err="1"/>
            <a:t>promotion</a:t>
          </a:r>
          <a:r>
            <a:rPr lang="es-ES" sz="1400" kern="1200" dirty="0"/>
            <a:t>… </a:t>
          </a:r>
          <a:r>
            <a:rPr lang="es-ES" sz="1400" kern="1200" dirty="0" err="1"/>
            <a:t>is</a:t>
          </a:r>
          <a:r>
            <a:rPr lang="es-ES" sz="1400" kern="1200" dirty="0"/>
            <a:t> </a:t>
          </a:r>
          <a:r>
            <a:rPr lang="es-ES" sz="1400" kern="1200" dirty="0" err="1"/>
            <a:t>it</a:t>
          </a:r>
          <a:r>
            <a:rPr lang="es-ES" sz="1400" kern="1200" dirty="0"/>
            <a:t> </a:t>
          </a:r>
          <a:r>
            <a:rPr lang="es-ES" sz="1400" kern="1200" dirty="0" err="1"/>
            <a:t>worth</a:t>
          </a:r>
          <a:r>
            <a:rPr lang="es-ES" sz="1400" kern="1200" dirty="0"/>
            <a:t> </a:t>
          </a:r>
          <a:r>
            <a:rPr lang="es-ES" sz="1400" kern="1200" dirty="0" err="1"/>
            <a:t>sacrificing</a:t>
          </a:r>
          <a:r>
            <a:rPr lang="es-ES" sz="1400" kern="1200" dirty="0"/>
            <a:t> </a:t>
          </a:r>
          <a:r>
            <a:rPr lang="es-ES" sz="1400" kern="1200" dirty="0" err="1"/>
            <a:t>profitability</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err="1"/>
            <a:t>renegotiation</a:t>
          </a:r>
          <a:r>
            <a:rPr lang="es-ES" sz="1400" kern="1200" dirty="0"/>
            <a:t> short-</a:t>
          </a:r>
          <a:r>
            <a:rPr lang="es-ES" sz="1400" kern="1200" dirty="0" err="1"/>
            <a:t>term</a:t>
          </a:r>
          <a:r>
            <a:rPr lang="es-ES" sz="1400" kern="1200" dirty="0"/>
            <a:t> </a:t>
          </a:r>
          <a:r>
            <a:rPr lang="es-ES" sz="1400" kern="1200" dirty="0" err="1"/>
            <a:t>debts</a:t>
          </a:r>
          <a:endParaRPr lang="en-US" sz="1400" kern="1200" dirty="0"/>
        </a:p>
      </dsp:txBody>
      <dsp:txXfrm rot="-5400000">
        <a:off x="4000359" y="174507"/>
        <a:ext cx="7063461" cy="892607"/>
      </dsp:txXfrm>
    </dsp:sp>
    <dsp:sp modelId="{1ADAE0A4-47E0-4C12-B56D-5CB14482D648}">
      <dsp:nvSpPr>
        <dsp:cNvPr id="0" name=""/>
        <dsp:cNvSpPr/>
      </dsp:nvSpPr>
      <dsp:spPr>
        <a:xfrm>
          <a:off x="0" y="2570"/>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Liquidity</a:t>
          </a:r>
          <a:r>
            <a:rPr lang="es-ES" sz="3700" kern="1200" dirty="0"/>
            <a:t> Management:</a:t>
          </a:r>
          <a:endParaRPr lang="en-US" sz="3700" kern="1200" dirty="0"/>
        </a:p>
      </dsp:txBody>
      <dsp:txXfrm>
        <a:off x="60360" y="62930"/>
        <a:ext cx="3879639" cy="1115759"/>
      </dsp:txXfrm>
    </dsp:sp>
    <dsp:sp modelId="{C86B40CB-8B9C-4B6C-9A9F-085BD3CE327A}">
      <dsp:nvSpPr>
        <dsp:cNvPr id="0" name=""/>
        <dsp:cNvSpPr/>
      </dsp:nvSpPr>
      <dsp:spPr>
        <a:xfrm rot="5400000">
          <a:off x="7061642" y="-1636761"/>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a:t>social capital.</a:t>
          </a:r>
          <a:endParaRPr lang="en-US" sz="1400" kern="1200" dirty="0"/>
        </a:p>
        <a:p>
          <a:pPr marL="114300" lvl="1" indent="-114300" algn="l" defTabSz="622300">
            <a:lnSpc>
              <a:spcPct val="90000"/>
            </a:lnSpc>
            <a:spcBef>
              <a:spcPct val="0"/>
            </a:spcBef>
            <a:spcAft>
              <a:spcPct val="15000"/>
            </a:spcAft>
            <a:buChar char="•"/>
          </a:pPr>
          <a:r>
            <a:rPr lang="es-ES" sz="1400" kern="1200" dirty="0" err="1"/>
            <a:t>debt</a:t>
          </a:r>
          <a:r>
            <a:rPr lang="es-ES" sz="1400" kern="1200" dirty="0"/>
            <a:t> </a:t>
          </a:r>
          <a:r>
            <a:rPr lang="es-ES" sz="1400" kern="1200" dirty="0" err="1"/>
            <a:t>to</a:t>
          </a:r>
          <a:r>
            <a:rPr lang="es-ES" sz="1400" kern="1200" dirty="0"/>
            <a:t> </a:t>
          </a:r>
          <a:r>
            <a:rPr lang="es-ES" sz="1400" kern="1200" dirty="0" err="1"/>
            <a:t>equity</a:t>
          </a:r>
          <a:r>
            <a:rPr lang="es-ES" sz="1400" kern="1200" dirty="0"/>
            <a:t> conversión (… uf!)</a:t>
          </a:r>
          <a:endParaRPr lang="en-US" sz="1400" kern="1200" dirty="0"/>
        </a:p>
        <a:p>
          <a:pPr marL="114300" lvl="1" indent="-114300" algn="l" defTabSz="622300">
            <a:lnSpc>
              <a:spcPct val="90000"/>
            </a:lnSpc>
            <a:spcBef>
              <a:spcPct val="0"/>
            </a:spcBef>
            <a:spcAft>
              <a:spcPct val="15000"/>
            </a:spcAft>
            <a:buChar char="•"/>
          </a:pPr>
          <a:r>
            <a:rPr lang="es-ES" sz="1400" kern="1200" dirty="0" err="1"/>
            <a:t>renegotiate</a:t>
          </a:r>
          <a:r>
            <a:rPr lang="es-ES" sz="1400" kern="1200" dirty="0"/>
            <a:t> </a:t>
          </a:r>
          <a:r>
            <a:rPr lang="es-ES" sz="1400" kern="1200" dirty="0" err="1"/>
            <a:t>debt</a:t>
          </a:r>
          <a:r>
            <a:rPr lang="es-ES" sz="1400" kern="1200" dirty="0"/>
            <a:t> </a:t>
          </a:r>
          <a:r>
            <a:rPr lang="es-ES" sz="1400" kern="1200" dirty="0" err="1"/>
            <a:t>contract</a:t>
          </a:r>
          <a:r>
            <a:rPr lang="es-ES" sz="1400" kern="1200" dirty="0"/>
            <a:t> (</a:t>
          </a:r>
          <a:r>
            <a:rPr lang="es-ES" sz="1400" kern="1200" dirty="0" err="1"/>
            <a:t>better</a:t>
          </a:r>
          <a:r>
            <a:rPr lang="es-ES" sz="1400" kern="1200" dirty="0"/>
            <a:t> </a:t>
          </a:r>
          <a:r>
            <a:rPr lang="es-ES" sz="1400" kern="1200" dirty="0" err="1"/>
            <a:t>interest</a:t>
          </a:r>
          <a:r>
            <a:rPr lang="es-ES" sz="1400" kern="1200" dirty="0"/>
            <a:t> </a:t>
          </a:r>
          <a:r>
            <a:rPr lang="es-ES" sz="1400" kern="1200" dirty="0" err="1"/>
            <a:t>rates</a:t>
          </a:r>
          <a:r>
            <a:rPr lang="es-ES" sz="1400" kern="1200" dirty="0"/>
            <a:t> </a:t>
          </a:r>
          <a:r>
            <a:rPr lang="es-ES" sz="1400" kern="1200" dirty="0" err="1"/>
            <a:t>now</a:t>
          </a:r>
          <a:r>
            <a:rPr lang="es-ES" sz="1400" kern="1200" dirty="0"/>
            <a:t> in </a:t>
          </a:r>
          <a:r>
            <a:rPr lang="es-ES" sz="1400" kern="1200" dirty="0" err="1"/>
            <a:t>the</a:t>
          </a:r>
          <a:r>
            <a:rPr lang="es-ES" sz="1400" kern="1200" dirty="0"/>
            <a:t> </a:t>
          </a:r>
          <a:r>
            <a:rPr lang="es-ES" sz="1400" kern="1200" dirty="0" err="1"/>
            <a:t>market</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err="1"/>
            <a:t>promote</a:t>
          </a:r>
          <a:r>
            <a:rPr lang="es-ES" sz="1400" kern="1200" dirty="0"/>
            <a:t> </a:t>
          </a:r>
          <a:r>
            <a:rPr lang="es-ES" sz="1400" kern="1200" dirty="0" err="1"/>
            <a:t>long-term</a:t>
          </a:r>
          <a:r>
            <a:rPr lang="es-ES" sz="1400" kern="1200" dirty="0"/>
            <a:t> </a:t>
          </a:r>
          <a:r>
            <a:rPr lang="es-ES" sz="1400" kern="1200" dirty="0" err="1"/>
            <a:t>projects</a:t>
          </a:r>
          <a:r>
            <a:rPr lang="es-ES" sz="1400" kern="1200" dirty="0"/>
            <a:t> </a:t>
          </a:r>
          <a:r>
            <a:rPr lang="es-ES" sz="1400" kern="1200" dirty="0" err="1"/>
            <a:t>that</a:t>
          </a:r>
          <a:r>
            <a:rPr lang="es-ES" sz="1400" kern="1200" dirty="0"/>
            <a:t> are cash </a:t>
          </a:r>
          <a:r>
            <a:rPr lang="es-ES" sz="1400" kern="1200" dirty="0" err="1"/>
            <a:t>generators</a:t>
          </a:r>
          <a:r>
            <a:rPr lang="es-ES" sz="1400" kern="1200" dirty="0"/>
            <a:t> (</a:t>
          </a:r>
          <a:r>
            <a:rPr lang="es-ES" sz="1400" kern="1200" dirty="0" err="1"/>
            <a:t>even</a:t>
          </a:r>
          <a:r>
            <a:rPr lang="es-ES" sz="1400" kern="1200" dirty="0"/>
            <a:t> </a:t>
          </a:r>
          <a:r>
            <a:rPr lang="es-ES" sz="1400" kern="1200" dirty="0" err="1"/>
            <a:t>though</a:t>
          </a:r>
          <a:r>
            <a:rPr lang="es-ES" sz="1400" kern="1200" dirty="0"/>
            <a:t> no so </a:t>
          </a:r>
          <a:r>
            <a:rPr lang="es-ES" sz="1400" kern="1200" dirty="0" err="1"/>
            <a:t>profitable</a:t>
          </a:r>
          <a:r>
            <a:rPr lang="es-ES" sz="1400" kern="1200" dirty="0"/>
            <a:t>)</a:t>
          </a:r>
          <a:endParaRPr lang="en-US" sz="1400" kern="1200" dirty="0"/>
        </a:p>
      </dsp:txBody>
      <dsp:txXfrm rot="-5400000">
        <a:off x="4000359" y="1472810"/>
        <a:ext cx="7063461" cy="892607"/>
      </dsp:txXfrm>
    </dsp:sp>
    <dsp:sp modelId="{DC45EEFE-BAFB-4A5C-BCCB-6AA533D4842F}">
      <dsp:nvSpPr>
        <dsp:cNvPr id="0" name=""/>
        <dsp:cNvSpPr/>
      </dsp:nvSpPr>
      <dsp:spPr>
        <a:xfrm>
          <a:off x="0" y="1300874"/>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a:t>Debt Management:</a:t>
          </a:r>
          <a:endParaRPr lang="en-US" sz="3700" kern="1200"/>
        </a:p>
      </dsp:txBody>
      <dsp:txXfrm>
        <a:off x="60360" y="1361234"/>
        <a:ext cx="3879639" cy="1115759"/>
      </dsp:txXfrm>
    </dsp:sp>
    <dsp:sp modelId="{8AF8A624-4C71-4504-8F51-854B948AE1B2}">
      <dsp:nvSpPr>
        <dsp:cNvPr id="0" name=""/>
        <dsp:cNvSpPr/>
      </dsp:nvSpPr>
      <dsp:spPr>
        <a:xfrm rot="5400000">
          <a:off x="7061642" y="-338457"/>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err="1"/>
            <a:t>Technology</a:t>
          </a:r>
          <a:r>
            <a:rPr lang="es-ES" sz="1400" kern="1200" dirty="0"/>
            <a:t> </a:t>
          </a:r>
          <a:r>
            <a:rPr lang="es-ES" sz="1400" kern="1200" dirty="0" err="1"/>
            <a:t>to</a:t>
          </a:r>
          <a:r>
            <a:rPr lang="es-ES" sz="1400" kern="1200" dirty="0"/>
            <a:t> </a:t>
          </a:r>
          <a:r>
            <a:rPr lang="es-ES" sz="1400" kern="1200" dirty="0" err="1"/>
            <a:t>improve</a:t>
          </a:r>
          <a:r>
            <a:rPr lang="es-ES" sz="1400" kern="1200" dirty="0"/>
            <a:t> </a:t>
          </a:r>
          <a:r>
            <a:rPr lang="es-ES" sz="1400" kern="1200" dirty="0" err="1"/>
            <a:t>information</a:t>
          </a:r>
          <a:r>
            <a:rPr lang="es-ES" sz="1400" kern="1200" dirty="0"/>
            <a:t> </a:t>
          </a:r>
          <a:r>
            <a:rPr lang="es-ES" sz="1400" kern="1200" dirty="0" err="1"/>
            <a:t>reporting</a:t>
          </a:r>
          <a:endParaRPr lang="en-US" sz="1400" kern="1200" dirty="0"/>
        </a:p>
        <a:p>
          <a:pPr marL="114300" lvl="1" indent="-114300" algn="l" defTabSz="622300">
            <a:lnSpc>
              <a:spcPct val="90000"/>
            </a:lnSpc>
            <a:spcBef>
              <a:spcPct val="0"/>
            </a:spcBef>
            <a:spcAft>
              <a:spcPct val="15000"/>
            </a:spcAft>
            <a:buChar char="•"/>
          </a:pPr>
          <a:r>
            <a:rPr lang="es-ES" sz="1400" kern="1200" dirty="0" err="1"/>
            <a:t>Production</a:t>
          </a:r>
          <a:r>
            <a:rPr lang="es-ES" sz="1400" kern="1200" dirty="0"/>
            <a:t> and </a:t>
          </a:r>
          <a:r>
            <a:rPr lang="es-ES" sz="1400" kern="1200" dirty="0" err="1"/>
            <a:t>inventory</a:t>
          </a:r>
          <a:r>
            <a:rPr lang="es-ES" sz="1400" kern="1200" dirty="0"/>
            <a:t> </a:t>
          </a:r>
          <a:r>
            <a:rPr lang="es-ES" sz="1400" kern="1200" dirty="0" err="1"/>
            <a:t>strategies</a:t>
          </a:r>
          <a:r>
            <a:rPr lang="es-ES" sz="1400" kern="1200" dirty="0"/>
            <a:t>: JIT, </a:t>
          </a:r>
          <a:r>
            <a:rPr lang="es-ES" sz="1400" kern="1200" dirty="0" err="1"/>
            <a:t>Kaizen</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err="1"/>
            <a:t>Asset</a:t>
          </a:r>
          <a:r>
            <a:rPr lang="es-ES" sz="1400" kern="1200" dirty="0"/>
            <a:t> sales </a:t>
          </a:r>
          <a:r>
            <a:rPr lang="es-ES" sz="1400" kern="1200" dirty="0" err="1"/>
            <a:t>or</a:t>
          </a:r>
          <a:r>
            <a:rPr lang="es-ES" sz="1400" kern="1200" dirty="0"/>
            <a:t> </a:t>
          </a:r>
          <a:r>
            <a:rPr lang="es-ES" sz="1400" kern="1200" dirty="0" err="1"/>
            <a:t>offsourcing</a:t>
          </a:r>
          <a:endParaRPr lang="en-US" sz="1400" kern="1200" dirty="0"/>
        </a:p>
      </dsp:txBody>
      <dsp:txXfrm rot="-5400000">
        <a:off x="4000359" y="2771114"/>
        <a:ext cx="7063461" cy="892607"/>
      </dsp:txXfrm>
    </dsp:sp>
    <dsp:sp modelId="{140F5F22-920C-467E-981C-3A60BB2B82E8}">
      <dsp:nvSpPr>
        <dsp:cNvPr id="0" name=""/>
        <dsp:cNvSpPr/>
      </dsp:nvSpPr>
      <dsp:spPr>
        <a:xfrm>
          <a:off x="0" y="2599177"/>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dirty="0" err="1"/>
            <a:t>Assets</a:t>
          </a:r>
          <a:endParaRPr lang="en-US" sz="3700" kern="1200" dirty="0"/>
        </a:p>
      </dsp:txBody>
      <dsp:txXfrm>
        <a:off x="60360" y="2659537"/>
        <a:ext cx="3879639" cy="1115759"/>
      </dsp:txXfrm>
    </dsp:sp>
    <dsp:sp modelId="{DC2011CD-0E48-4E1E-BCEC-07320B8B6CEA}">
      <dsp:nvSpPr>
        <dsp:cNvPr id="0" name=""/>
        <dsp:cNvSpPr/>
      </dsp:nvSpPr>
      <dsp:spPr>
        <a:xfrm rot="5400000">
          <a:off x="7061642" y="959845"/>
          <a:ext cx="989183" cy="7111749"/>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s-ES" sz="1400" kern="1200" dirty="0" err="1"/>
            <a:t>Working</a:t>
          </a:r>
          <a:r>
            <a:rPr lang="es-ES" sz="1400" kern="1200" dirty="0"/>
            <a:t> capital </a:t>
          </a:r>
          <a:r>
            <a:rPr lang="es-ES" sz="1400" kern="1200" dirty="0" err="1"/>
            <a:t>needs</a:t>
          </a:r>
          <a:r>
            <a:rPr lang="es-ES" sz="1400" kern="1200" dirty="0"/>
            <a:t>: </a:t>
          </a:r>
          <a:r>
            <a:rPr lang="es-ES" sz="1400" kern="1200" dirty="0" err="1"/>
            <a:t>how</a:t>
          </a:r>
          <a:r>
            <a:rPr lang="es-ES" sz="1400" kern="1200" dirty="0"/>
            <a:t> </a:t>
          </a:r>
          <a:r>
            <a:rPr lang="es-ES" sz="1400" kern="1200" dirty="0" err="1"/>
            <a:t>much</a:t>
          </a:r>
          <a:r>
            <a:rPr lang="es-ES" sz="1400" kern="1200" dirty="0"/>
            <a:t>? </a:t>
          </a:r>
          <a:r>
            <a:rPr lang="es-ES" sz="1400" kern="1200" dirty="0" err="1"/>
            <a:t>How</a:t>
          </a:r>
          <a:r>
            <a:rPr lang="es-ES" sz="1400" kern="1200" dirty="0"/>
            <a:t> </a:t>
          </a:r>
          <a:r>
            <a:rPr lang="es-ES" sz="1400" kern="1200" dirty="0" err="1"/>
            <a:t>long</a:t>
          </a:r>
          <a:r>
            <a:rPr lang="es-ES" sz="1400" kern="1200" dirty="0"/>
            <a:t>?</a:t>
          </a:r>
          <a:endParaRPr lang="en-US" sz="1400" kern="1200" dirty="0"/>
        </a:p>
        <a:p>
          <a:pPr marL="114300" lvl="1" indent="-114300" algn="l" defTabSz="622300">
            <a:lnSpc>
              <a:spcPct val="90000"/>
            </a:lnSpc>
            <a:spcBef>
              <a:spcPct val="0"/>
            </a:spcBef>
            <a:spcAft>
              <a:spcPct val="15000"/>
            </a:spcAft>
            <a:buChar char="•"/>
          </a:pPr>
          <a:r>
            <a:rPr lang="es-ES" sz="1400" kern="1200" dirty="0" err="1"/>
            <a:t>Closely</a:t>
          </a:r>
          <a:r>
            <a:rPr lang="es-ES" sz="1400" kern="1200" dirty="0"/>
            <a:t> </a:t>
          </a:r>
          <a:r>
            <a:rPr lang="es-ES" sz="1400" kern="1200" dirty="0" err="1"/>
            <a:t>related</a:t>
          </a:r>
          <a:r>
            <a:rPr lang="es-ES" sz="1400" kern="1200" dirty="0"/>
            <a:t> </a:t>
          </a:r>
          <a:r>
            <a:rPr lang="es-ES" sz="1400" kern="1200" dirty="0" err="1"/>
            <a:t>to</a:t>
          </a:r>
          <a:r>
            <a:rPr lang="es-ES" sz="1400" kern="1200" dirty="0"/>
            <a:t> </a:t>
          </a:r>
          <a:r>
            <a:rPr lang="es-ES" sz="1400" kern="1200" dirty="0" err="1"/>
            <a:t>liquidity</a:t>
          </a:r>
          <a:r>
            <a:rPr lang="es-ES" sz="1400" kern="1200" dirty="0"/>
            <a:t> and </a:t>
          </a:r>
          <a:r>
            <a:rPr lang="es-ES" sz="1400" kern="1200" dirty="0" err="1"/>
            <a:t>asset</a:t>
          </a:r>
          <a:r>
            <a:rPr lang="es-ES" sz="1400" kern="1200" dirty="0"/>
            <a:t> </a:t>
          </a:r>
          <a:r>
            <a:rPr lang="es-ES" sz="1400" kern="1200" dirty="0" err="1"/>
            <a:t>management</a:t>
          </a:r>
          <a:r>
            <a:rPr lang="es-ES" sz="1400" kern="1200" dirty="0"/>
            <a:t>.</a:t>
          </a:r>
          <a:endParaRPr lang="en-US" sz="1400" kern="1200" dirty="0"/>
        </a:p>
      </dsp:txBody>
      <dsp:txXfrm rot="-5400000">
        <a:off x="4000359" y="4069416"/>
        <a:ext cx="7063461" cy="892607"/>
      </dsp:txXfrm>
    </dsp:sp>
    <dsp:sp modelId="{EA1AD64A-5B7A-4688-8053-E1F5DD75F787}">
      <dsp:nvSpPr>
        <dsp:cNvPr id="0" name=""/>
        <dsp:cNvSpPr/>
      </dsp:nvSpPr>
      <dsp:spPr>
        <a:xfrm>
          <a:off x="0" y="3897480"/>
          <a:ext cx="4000359" cy="12364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s-ES" sz="3700" kern="1200"/>
            <a:t>Working Capital Management</a:t>
          </a:r>
          <a:endParaRPr lang="en-US" sz="3700" kern="1200"/>
        </a:p>
      </dsp:txBody>
      <dsp:txXfrm>
        <a:off x="60360" y="3957840"/>
        <a:ext cx="3879639" cy="11157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33348-3555-42F9-A5B8-5746927113AF}">
      <dsp:nvSpPr>
        <dsp:cNvPr id="0" name=""/>
        <dsp:cNvSpPr/>
      </dsp:nvSpPr>
      <dsp:spPr>
        <a:xfrm>
          <a:off x="0" y="281329"/>
          <a:ext cx="10532963" cy="5931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a:t>Price/</a:t>
          </a:r>
          <a:r>
            <a:rPr lang="es-ES" sz="2600" kern="1200" dirty="0" err="1"/>
            <a:t>Earnings</a:t>
          </a:r>
          <a:r>
            <a:rPr lang="es-ES" sz="2600" kern="1200" dirty="0"/>
            <a:t> (PE) Ratio: (</a:t>
          </a:r>
          <a:r>
            <a:rPr lang="es-ES" sz="2600" kern="1200" dirty="0" err="1"/>
            <a:t>Market</a:t>
          </a:r>
          <a:r>
            <a:rPr lang="es-ES" sz="2600" kern="1200" dirty="0"/>
            <a:t> Price per share) / (</a:t>
          </a:r>
          <a:r>
            <a:rPr lang="es-ES" sz="2600" kern="1200" dirty="0" err="1"/>
            <a:t>Earnings</a:t>
          </a:r>
          <a:r>
            <a:rPr lang="es-ES" sz="2600" kern="1200" dirty="0"/>
            <a:t> per share)</a:t>
          </a:r>
          <a:endParaRPr lang="en-US" sz="2600" kern="1200" dirty="0"/>
        </a:p>
      </dsp:txBody>
      <dsp:txXfrm>
        <a:off x="28957" y="310286"/>
        <a:ext cx="10475049" cy="535276"/>
      </dsp:txXfrm>
    </dsp:sp>
    <dsp:sp modelId="{85A2B5F5-845C-4FBD-8CB1-66402DB4446A}">
      <dsp:nvSpPr>
        <dsp:cNvPr id="0" name=""/>
        <dsp:cNvSpPr/>
      </dsp:nvSpPr>
      <dsp:spPr>
        <a:xfrm>
          <a:off x="0" y="874519"/>
          <a:ext cx="10532963"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4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The value of a stock is determined by calculating the present value of the company’s future earnings.</a:t>
          </a:r>
        </a:p>
        <a:p>
          <a:pPr marL="228600" lvl="1" indent="-228600" algn="l" defTabSz="889000">
            <a:lnSpc>
              <a:spcPct val="90000"/>
            </a:lnSpc>
            <a:spcBef>
              <a:spcPct val="0"/>
            </a:spcBef>
            <a:spcAft>
              <a:spcPct val="20000"/>
            </a:spcAft>
            <a:buChar char="•"/>
          </a:pPr>
          <a:r>
            <a:rPr lang="en-US" sz="2000" kern="1200" dirty="0"/>
            <a:t>A high ratio indicates that earnings are expected to grow rapidly.</a:t>
          </a:r>
        </a:p>
        <a:p>
          <a:pPr marL="228600" lvl="1" indent="-228600" algn="l" defTabSz="889000">
            <a:lnSpc>
              <a:spcPct val="90000"/>
            </a:lnSpc>
            <a:spcBef>
              <a:spcPct val="0"/>
            </a:spcBef>
            <a:spcAft>
              <a:spcPct val="20000"/>
            </a:spcAft>
            <a:buChar char="•"/>
          </a:pPr>
          <a:r>
            <a:rPr lang="en-US" sz="2000" kern="1200" dirty="0"/>
            <a:t>While a high P/E ratio and good growth prospects are considered favorable, there are risks. </a:t>
          </a:r>
        </a:p>
      </dsp:txBody>
      <dsp:txXfrm>
        <a:off x="0" y="874519"/>
        <a:ext cx="10532963" cy="1237860"/>
      </dsp:txXfrm>
    </dsp:sp>
    <dsp:sp modelId="{ABD63DA7-18A0-4B3F-90D6-71EDC3F27FC3}">
      <dsp:nvSpPr>
        <dsp:cNvPr id="0" name=""/>
        <dsp:cNvSpPr/>
      </dsp:nvSpPr>
      <dsp:spPr>
        <a:xfrm>
          <a:off x="0" y="2112379"/>
          <a:ext cx="10532963" cy="5931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ES" sz="2600" kern="1200" dirty="0" err="1"/>
            <a:t>Dividend</a:t>
          </a:r>
          <a:r>
            <a:rPr lang="es-ES" sz="2600" kern="1200" dirty="0"/>
            <a:t> </a:t>
          </a:r>
          <a:r>
            <a:rPr lang="es-ES" sz="2600" kern="1200" dirty="0" err="1"/>
            <a:t>Yield</a:t>
          </a:r>
          <a:r>
            <a:rPr lang="es-ES" sz="2600" kern="1200" dirty="0"/>
            <a:t> Ratio: (</a:t>
          </a:r>
          <a:r>
            <a:rPr lang="es-ES" sz="2600" kern="1200" dirty="0" err="1"/>
            <a:t>Dividend</a:t>
          </a:r>
          <a:r>
            <a:rPr lang="es-ES" sz="2600" kern="1200" dirty="0"/>
            <a:t> per share) / (</a:t>
          </a:r>
          <a:r>
            <a:rPr lang="es-ES" sz="2600" kern="1200" dirty="0" err="1"/>
            <a:t>Market</a:t>
          </a:r>
          <a:r>
            <a:rPr lang="es-ES" sz="2600" kern="1200" dirty="0"/>
            <a:t> Price per share)</a:t>
          </a:r>
          <a:endParaRPr lang="en-US" sz="2600" kern="1200" dirty="0"/>
        </a:p>
      </dsp:txBody>
      <dsp:txXfrm>
        <a:off x="28957" y="2141336"/>
        <a:ext cx="10475049" cy="535276"/>
      </dsp:txXfrm>
    </dsp:sp>
    <dsp:sp modelId="{72B8889B-4A78-4FCD-AF32-71AB94B246BE}">
      <dsp:nvSpPr>
        <dsp:cNvPr id="0" name=""/>
        <dsp:cNvSpPr/>
      </dsp:nvSpPr>
      <dsp:spPr>
        <a:xfrm>
          <a:off x="0" y="2705569"/>
          <a:ext cx="10532963" cy="1237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422"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ES" sz="2000" kern="1200" dirty="0" err="1"/>
            <a:t>Remember</a:t>
          </a:r>
          <a:r>
            <a:rPr lang="es-ES" sz="2000" kern="1200" dirty="0"/>
            <a:t> 2 </a:t>
          </a:r>
          <a:r>
            <a:rPr lang="es-ES" sz="2000" kern="1200" dirty="0" err="1"/>
            <a:t>sources</a:t>
          </a:r>
          <a:r>
            <a:rPr lang="es-ES" sz="2000" kern="1200" dirty="0"/>
            <a:t> </a:t>
          </a:r>
          <a:r>
            <a:rPr lang="es-ES" sz="2000" kern="1200" dirty="0" err="1"/>
            <a:t>of</a:t>
          </a:r>
          <a:r>
            <a:rPr lang="es-ES" sz="2000" kern="1200" dirty="0"/>
            <a:t> </a:t>
          </a:r>
          <a:r>
            <a:rPr lang="es-ES" sz="2000" kern="1200" dirty="0" err="1"/>
            <a:t>gains</a:t>
          </a:r>
          <a:r>
            <a:rPr lang="es-ES" sz="2000" kern="1200" dirty="0"/>
            <a:t> </a:t>
          </a:r>
          <a:r>
            <a:rPr lang="es-ES" sz="2000" kern="1200" dirty="0" err="1"/>
            <a:t>for</a:t>
          </a:r>
          <a:r>
            <a:rPr lang="es-ES" sz="2000" kern="1200" dirty="0"/>
            <a:t> </a:t>
          </a:r>
          <a:r>
            <a:rPr lang="es-ES" sz="2000" kern="1200" dirty="0" err="1"/>
            <a:t>investors</a:t>
          </a:r>
          <a:r>
            <a:rPr lang="es-ES" sz="2000" kern="1200" dirty="0"/>
            <a:t>:</a:t>
          </a:r>
          <a:endParaRPr lang="en-US" sz="2000" kern="1200" dirty="0"/>
        </a:p>
        <a:p>
          <a:pPr marL="457200" lvl="2" indent="-228600" algn="l" defTabSz="889000">
            <a:lnSpc>
              <a:spcPct val="90000"/>
            </a:lnSpc>
            <a:spcBef>
              <a:spcPct val="0"/>
            </a:spcBef>
            <a:spcAft>
              <a:spcPct val="20000"/>
            </a:spcAft>
            <a:buChar char="•"/>
          </a:pPr>
          <a:r>
            <a:rPr lang="es-ES" sz="2000" kern="1200" dirty="0" err="1"/>
            <a:t>Dividends</a:t>
          </a:r>
          <a:r>
            <a:rPr lang="es-ES" sz="2000" kern="1200" dirty="0"/>
            <a:t> and stock </a:t>
          </a:r>
          <a:r>
            <a:rPr lang="es-ES" sz="2000" kern="1200" dirty="0" err="1"/>
            <a:t>price</a:t>
          </a:r>
          <a:r>
            <a:rPr lang="es-ES" sz="2000" kern="1200" dirty="0"/>
            <a:t> </a:t>
          </a:r>
          <a:r>
            <a:rPr lang="es-ES" sz="2000" kern="1200" dirty="0" err="1"/>
            <a:t>appreciation</a:t>
          </a:r>
          <a:r>
            <a:rPr lang="es-ES" sz="2000" kern="1200" dirty="0"/>
            <a:t>.</a:t>
          </a:r>
          <a:endParaRPr lang="en-US" sz="2000" kern="1200" dirty="0"/>
        </a:p>
        <a:p>
          <a:pPr marL="228600" lvl="1" indent="-228600" algn="l" defTabSz="889000">
            <a:lnSpc>
              <a:spcPct val="90000"/>
            </a:lnSpc>
            <a:spcBef>
              <a:spcPct val="0"/>
            </a:spcBef>
            <a:spcAft>
              <a:spcPct val="20000"/>
            </a:spcAft>
            <a:buChar char="•"/>
          </a:pPr>
          <a:r>
            <a:rPr lang="es-ES" sz="2000" kern="1200" dirty="0" err="1"/>
            <a:t>Companies</a:t>
          </a:r>
          <a:r>
            <a:rPr lang="es-ES" sz="2000" kern="1200" dirty="0"/>
            <a:t> </a:t>
          </a:r>
          <a:r>
            <a:rPr lang="es-ES" sz="2000" kern="1200" dirty="0" err="1"/>
            <a:t>with</a:t>
          </a:r>
          <a:r>
            <a:rPr lang="es-ES" sz="2000" kern="1200" dirty="0"/>
            <a:t> </a:t>
          </a:r>
          <a:r>
            <a:rPr lang="es-ES" sz="2000" kern="1200" dirty="0" err="1"/>
            <a:t>growth</a:t>
          </a:r>
          <a:r>
            <a:rPr lang="es-ES" sz="2000" kern="1200" dirty="0"/>
            <a:t> </a:t>
          </a:r>
          <a:r>
            <a:rPr lang="es-ES" sz="2000" kern="1200" dirty="0" err="1"/>
            <a:t>prospects</a:t>
          </a:r>
          <a:r>
            <a:rPr lang="es-ES" sz="2000" kern="1200" dirty="0"/>
            <a:t> can </a:t>
          </a:r>
          <a:r>
            <a:rPr lang="es-ES" sz="2000" kern="1200" dirty="0" err="1"/>
            <a:t>provide</a:t>
          </a:r>
          <a:r>
            <a:rPr lang="es-ES" sz="2000" kern="1200" dirty="0"/>
            <a:t> more </a:t>
          </a:r>
          <a:r>
            <a:rPr lang="es-ES" sz="2000" kern="1200" dirty="0" err="1"/>
            <a:t>gains</a:t>
          </a:r>
          <a:r>
            <a:rPr lang="es-ES" sz="2000" kern="1200" dirty="0"/>
            <a:t> </a:t>
          </a:r>
          <a:r>
            <a:rPr lang="es-ES" sz="2000" kern="1200" dirty="0" err="1"/>
            <a:t>to</a:t>
          </a:r>
          <a:r>
            <a:rPr lang="es-ES" sz="2000" kern="1200" dirty="0"/>
            <a:t> </a:t>
          </a:r>
          <a:r>
            <a:rPr lang="es-ES" sz="2000" kern="1200" dirty="0" err="1"/>
            <a:t>investors</a:t>
          </a:r>
          <a:r>
            <a:rPr lang="es-ES" sz="2000" kern="1200" dirty="0"/>
            <a:t> </a:t>
          </a:r>
          <a:r>
            <a:rPr lang="es-ES" sz="2000" kern="1200" dirty="0" err="1"/>
            <a:t>by</a:t>
          </a:r>
          <a:r>
            <a:rPr lang="es-ES" sz="2000" kern="1200" dirty="0"/>
            <a:t> </a:t>
          </a:r>
          <a:r>
            <a:rPr lang="es-ES" sz="2000" kern="1200" dirty="0" err="1"/>
            <a:t>re-investing</a:t>
          </a:r>
          <a:r>
            <a:rPr lang="es-ES" sz="2000" kern="1200" dirty="0"/>
            <a:t> (R&amp;D) </a:t>
          </a:r>
          <a:r>
            <a:rPr lang="es-ES" sz="2000" kern="1200" dirty="0" err="1"/>
            <a:t>profits</a:t>
          </a:r>
          <a:r>
            <a:rPr lang="es-ES" sz="2000" kern="1200" dirty="0"/>
            <a:t> </a:t>
          </a:r>
          <a:r>
            <a:rPr lang="es-ES" sz="2000" kern="1200" dirty="0" err="1"/>
            <a:t>rather</a:t>
          </a:r>
          <a:r>
            <a:rPr lang="es-ES" sz="2000" kern="1200" dirty="0"/>
            <a:t> </a:t>
          </a:r>
          <a:r>
            <a:rPr lang="es-ES" sz="2000" kern="1200" dirty="0" err="1"/>
            <a:t>than</a:t>
          </a:r>
          <a:r>
            <a:rPr lang="es-ES" sz="2000" kern="1200" dirty="0"/>
            <a:t> </a:t>
          </a:r>
          <a:r>
            <a:rPr lang="es-ES" sz="2000" kern="1200" dirty="0" err="1"/>
            <a:t>distributing</a:t>
          </a:r>
          <a:r>
            <a:rPr lang="es-ES" sz="2000" kern="1200" dirty="0"/>
            <a:t> </a:t>
          </a:r>
          <a:r>
            <a:rPr lang="es-ES" sz="2000" kern="1200" dirty="0" err="1"/>
            <a:t>dividends</a:t>
          </a:r>
          <a:r>
            <a:rPr lang="es-ES" sz="2000" kern="1200" dirty="0"/>
            <a:t>.</a:t>
          </a:r>
          <a:endParaRPr lang="en-US" sz="2000" kern="1200" dirty="0"/>
        </a:p>
      </dsp:txBody>
      <dsp:txXfrm>
        <a:off x="0" y="2705569"/>
        <a:ext cx="10532963" cy="1237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355A2-6D0F-4CAB-AA07-6E11B51AE1BB}">
      <dsp:nvSpPr>
        <dsp:cNvPr id="0" name=""/>
        <dsp:cNvSpPr/>
      </dsp:nvSpPr>
      <dsp:spPr>
        <a:xfrm rot="5400000">
          <a:off x="6345171" y="-2526640"/>
          <a:ext cx="1178543" cy="6526534"/>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s-ES" sz="1700" kern="1200" dirty="0" err="1"/>
            <a:t>Stable</a:t>
          </a:r>
          <a:r>
            <a:rPr lang="es-ES" sz="1700" kern="1200" dirty="0"/>
            <a:t> </a:t>
          </a:r>
          <a:r>
            <a:rPr lang="es-ES" sz="1700" kern="1200" dirty="0" err="1">
              <a:latin typeface="Bookman Old Style" panose="020F0302020204030204"/>
            </a:rPr>
            <a:t>margin</a:t>
          </a:r>
          <a:r>
            <a:rPr lang="es-ES" sz="1700" kern="1200" dirty="0"/>
            <a:t> and </a:t>
          </a:r>
          <a:r>
            <a:rPr lang="es-ES" sz="1700" kern="1200" dirty="0" err="1"/>
            <a:t>returns</a:t>
          </a:r>
          <a:r>
            <a:rPr lang="es-ES" sz="1700" kern="1200" dirty="0"/>
            <a:t> in </a:t>
          </a:r>
          <a:r>
            <a:rPr lang="es-ES" sz="1700" kern="1200" dirty="0" err="1"/>
            <a:t>the</a:t>
          </a:r>
          <a:r>
            <a:rPr lang="es-ES" sz="1700" kern="1200" dirty="0"/>
            <a:t> </a:t>
          </a:r>
          <a:r>
            <a:rPr lang="es-ES" sz="1700" kern="1200" dirty="0" err="1"/>
            <a:t>last</a:t>
          </a:r>
          <a:r>
            <a:rPr lang="es-ES" sz="1700" kern="1200" dirty="0"/>
            <a:t> </a:t>
          </a:r>
          <a:r>
            <a:rPr lang="es-ES" sz="1700" kern="1200" dirty="0" err="1"/>
            <a:t>years</a:t>
          </a:r>
          <a:r>
            <a:rPr lang="es-ES" sz="1700" kern="1200" dirty="0"/>
            <a:t>.</a:t>
          </a:r>
          <a:endParaRPr lang="en-US" sz="1700" kern="1200" dirty="0"/>
        </a:p>
        <a:p>
          <a:pPr marL="342900" lvl="2" indent="-171450" algn="l" defTabSz="755650">
            <a:lnSpc>
              <a:spcPct val="90000"/>
            </a:lnSpc>
            <a:spcBef>
              <a:spcPct val="0"/>
            </a:spcBef>
            <a:spcAft>
              <a:spcPct val="15000"/>
            </a:spcAft>
            <a:buChar char="•"/>
          </a:pPr>
          <a:r>
            <a:rPr lang="es-ES" sz="1700" kern="1200" dirty="0" err="1"/>
            <a:t>Competitor</a:t>
          </a:r>
          <a:r>
            <a:rPr lang="es-ES" sz="1700" kern="1200" dirty="0"/>
            <a:t> </a:t>
          </a:r>
          <a:r>
            <a:rPr lang="es-ES" sz="1700" kern="1200" dirty="0" err="1"/>
            <a:t>had</a:t>
          </a:r>
          <a:r>
            <a:rPr lang="es-ES" sz="1700" kern="1200" dirty="0"/>
            <a:t> a </a:t>
          </a:r>
          <a:r>
            <a:rPr lang="es-ES" sz="1700" kern="1200" dirty="0" err="1"/>
            <a:t>significant</a:t>
          </a:r>
          <a:r>
            <a:rPr lang="es-ES" sz="1700" kern="1200" dirty="0"/>
            <a:t> </a:t>
          </a:r>
          <a:r>
            <a:rPr lang="es-ES" sz="1700" kern="1200" dirty="0" err="1"/>
            <a:t>increase</a:t>
          </a:r>
          <a:r>
            <a:rPr lang="es-ES" sz="1700" kern="1200" dirty="0"/>
            <a:t> in </a:t>
          </a:r>
          <a:r>
            <a:rPr lang="es-ES" sz="1700" kern="1200" dirty="0" err="1"/>
            <a:t>most</a:t>
          </a:r>
          <a:r>
            <a:rPr lang="es-ES" sz="1700" kern="1200" dirty="0"/>
            <a:t> </a:t>
          </a:r>
          <a:r>
            <a:rPr lang="es-ES" sz="1700" kern="1200" dirty="0" err="1"/>
            <a:t>of</a:t>
          </a:r>
          <a:r>
            <a:rPr lang="es-ES" sz="1700" kern="1200" dirty="0"/>
            <a:t> </a:t>
          </a:r>
          <a:r>
            <a:rPr lang="es-ES" sz="1700" kern="1200" dirty="0" err="1"/>
            <a:t>the</a:t>
          </a:r>
          <a:r>
            <a:rPr lang="es-ES" sz="1700" kern="1200" dirty="0"/>
            <a:t> </a:t>
          </a:r>
          <a:r>
            <a:rPr lang="es-ES" sz="1700" kern="1200" dirty="0" err="1"/>
            <a:t>metrics</a:t>
          </a:r>
          <a:r>
            <a:rPr lang="es-ES" sz="1700" kern="1200" dirty="0"/>
            <a:t>.</a:t>
          </a:r>
          <a:endParaRPr lang="en-US" sz="1700" kern="1200" dirty="0"/>
        </a:p>
        <a:p>
          <a:pPr marL="171450" lvl="1" indent="-171450" algn="l" defTabSz="755650">
            <a:lnSpc>
              <a:spcPct val="90000"/>
            </a:lnSpc>
            <a:spcBef>
              <a:spcPct val="0"/>
            </a:spcBef>
            <a:spcAft>
              <a:spcPct val="15000"/>
            </a:spcAft>
            <a:buChar char="•"/>
          </a:pPr>
          <a:r>
            <a:rPr lang="es-ES" sz="1700" kern="1200" dirty="0"/>
            <a:t>EPS </a:t>
          </a:r>
          <a:r>
            <a:rPr lang="es-ES" sz="1700" kern="1200" dirty="0" err="1"/>
            <a:t>increased</a:t>
          </a:r>
          <a:r>
            <a:rPr lang="es-ES" sz="1700" kern="1200" dirty="0"/>
            <a:t> </a:t>
          </a:r>
          <a:r>
            <a:rPr lang="es-ES" sz="1700" kern="1200" dirty="0" err="1"/>
            <a:t>to</a:t>
          </a:r>
          <a:r>
            <a:rPr lang="es-ES" sz="1700" kern="1200" dirty="0"/>
            <a:t> </a:t>
          </a:r>
          <a:r>
            <a:rPr lang="es-ES" sz="1700" kern="1200" dirty="0" err="1"/>
            <a:t>above</a:t>
          </a:r>
          <a:r>
            <a:rPr lang="es-ES" sz="1700" kern="1200" dirty="0"/>
            <a:t> 3% and </a:t>
          </a:r>
          <a:r>
            <a:rPr lang="es-ES" sz="1700" kern="1200" dirty="0" err="1"/>
            <a:t>the</a:t>
          </a:r>
          <a:r>
            <a:rPr lang="es-ES" sz="1700" kern="1200" dirty="0"/>
            <a:t> </a:t>
          </a:r>
          <a:r>
            <a:rPr lang="es-ES" sz="1700" kern="1200" dirty="0" err="1"/>
            <a:t>forecast</a:t>
          </a:r>
          <a:r>
            <a:rPr lang="es-ES" sz="1700" kern="1200" dirty="0"/>
            <a:t> </a:t>
          </a:r>
          <a:r>
            <a:rPr lang="es-ES" sz="1700" kern="1200" dirty="0" err="1"/>
            <a:t>does</a:t>
          </a:r>
          <a:r>
            <a:rPr lang="es-ES" sz="1700" kern="1200" dirty="0"/>
            <a:t> </a:t>
          </a:r>
          <a:r>
            <a:rPr lang="es-ES" sz="1700" kern="1200" dirty="0" err="1"/>
            <a:t>not</a:t>
          </a:r>
          <a:r>
            <a:rPr lang="es-ES" sz="1700" kern="1200" dirty="0"/>
            <a:t> </a:t>
          </a:r>
          <a:r>
            <a:rPr lang="es-ES" sz="1700" kern="1200" dirty="0" err="1"/>
            <a:t>seem</a:t>
          </a:r>
          <a:r>
            <a:rPr lang="es-ES" sz="1700" kern="1200" dirty="0"/>
            <a:t> show </a:t>
          </a:r>
          <a:r>
            <a:rPr lang="es-ES" sz="1700" kern="1200" dirty="0" err="1"/>
            <a:t>big</a:t>
          </a:r>
          <a:r>
            <a:rPr lang="es-ES" sz="1700" kern="1200" dirty="0"/>
            <a:t> </a:t>
          </a:r>
          <a:r>
            <a:rPr lang="es-ES" sz="1700" kern="1200" dirty="0" err="1"/>
            <a:t>changes</a:t>
          </a:r>
          <a:endParaRPr lang="en-US" sz="1700" kern="1200" dirty="0"/>
        </a:p>
      </dsp:txBody>
      <dsp:txXfrm rot="-5400000">
        <a:off x="3671176" y="204887"/>
        <a:ext cx="6469002" cy="1063479"/>
      </dsp:txXfrm>
    </dsp:sp>
    <dsp:sp modelId="{F14560F4-A1ED-4C3A-A3C9-0BC252D2FE87}">
      <dsp:nvSpPr>
        <dsp:cNvPr id="0" name=""/>
        <dsp:cNvSpPr/>
      </dsp:nvSpPr>
      <dsp:spPr>
        <a:xfrm>
          <a:off x="0" y="36"/>
          <a:ext cx="3671175" cy="14731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s-ES" sz="4400" kern="1200" dirty="0" err="1"/>
            <a:t>Profitability</a:t>
          </a:r>
          <a:endParaRPr lang="en-US" sz="4400" kern="1200" dirty="0"/>
        </a:p>
      </dsp:txBody>
      <dsp:txXfrm>
        <a:off x="71915" y="71951"/>
        <a:ext cx="3527345" cy="1329349"/>
      </dsp:txXfrm>
    </dsp:sp>
    <dsp:sp modelId="{D59416B3-29FE-4822-8A32-C039955DBF56}">
      <dsp:nvSpPr>
        <dsp:cNvPr id="0" name=""/>
        <dsp:cNvSpPr/>
      </dsp:nvSpPr>
      <dsp:spPr>
        <a:xfrm rot="5400000">
          <a:off x="6345171" y="-979802"/>
          <a:ext cx="1178543" cy="6526534"/>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s-ES" sz="1700" kern="1200" dirty="0"/>
            <a:t>PE ratio </a:t>
          </a:r>
          <a:r>
            <a:rPr lang="es-ES" sz="1700" kern="1200" dirty="0" err="1"/>
            <a:t>suggests</a:t>
          </a:r>
          <a:r>
            <a:rPr lang="es-ES" sz="1700" kern="1200" dirty="0"/>
            <a:t> </a:t>
          </a:r>
          <a:r>
            <a:rPr lang="es-ES" sz="1700" kern="1200" dirty="0" err="1"/>
            <a:t>that</a:t>
          </a:r>
          <a:r>
            <a:rPr lang="es-ES" sz="1700" kern="1200" dirty="0"/>
            <a:t> </a:t>
          </a:r>
          <a:r>
            <a:rPr lang="es-ES" sz="1700" kern="1200" dirty="0" err="1"/>
            <a:t>the</a:t>
          </a:r>
          <a:r>
            <a:rPr lang="es-ES" sz="1700" kern="1200" dirty="0"/>
            <a:t> </a:t>
          </a:r>
          <a:r>
            <a:rPr lang="es-ES" sz="1700" kern="1200" dirty="0" err="1"/>
            <a:t>market</a:t>
          </a:r>
          <a:r>
            <a:rPr lang="es-ES" sz="1700" kern="1200" dirty="0"/>
            <a:t> </a:t>
          </a:r>
          <a:r>
            <a:rPr lang="es-ES" sz="1700" kern="1200" dirty="0" err="1"/>
            <a:t>is</a:t>
          </a:r>
          <a:r>
            <a:rPr lang="es-ES" sz="1700" kern="1200" dirty="0"/>
            <a:t> </a:t>
          </a:r>
          <a:r>
            <a:rPr lang="es-ES" sz="1700" kern="1200" dirty="0" err="1"/>
            <a:t>expecting</a:t>
          </a:r>
          <a:r>
            <a:rPr lang="es-ES" sz="1700" kern="1200" dirty="0"/>
            <a:t> </a:t>
          </a:r>
          <a:r>
            <a:rPr lang="es-ES" sz="1700" kern="1200" dirty="0" err="1"/>
            <a:t>some</a:t>
          </a:r>
          <a:r>
            <a:rPr lang="es-ES" sz="1700" kern="1200" dirty="0"/>
            <a:t> </a:t>
          </a:r>
          <a:r>
            <a:rPr lang="es-ES" sz="1700" kern="1200" dirty="0" err="1"/>
            <a:t>growth</a:t>
          </a:r>
          <a:r>
            <a:rPr lang="es-ES" sz="1700" kern="1200" dirty="0"/>
            <a:t>, </a:t>
          </a:r>
          <a:endParaRPr lang="en-US" sz="1700" kern="1200" dirty="0"/>
        </a:p>
        <a:p>
          <a:pPr marL="342900" lvl="2" indent="-171450" algn="l" defTabSz="755650">
            <a:lnSpc>
              <a:spcPct val="90000"/>
            </a:lnSpc>
            <a:spcBef>
              <a:spcPct val="0"/>
            </a:spcBef>
            <a:spcAft>
              <a:spcPct val="15000"/>
            </a:spcAft>
            <a:buChar char="•"/>
          </a:pPr>
          <a:r>
            <a:rPr lang="es-ES" sz="1700" kern="1200" dirty="0" err="1"/>
            <a:t>but</a:t>
          </a:r>
          <a:r>
            <a:rPr lang="es-ES" sz="1700" kern="1200" dirty="0"/>
            <a:t> </a:t>
          </a:r>
          <a:r>
            <a:rPr lang="es-ES" sz="1700" kern="1200" dirty="0" err="1"/>
            <a:t>less</a:t>
          </a:r>
          <a:r>
            <a:rPr lang="es-ES" sz="1700" kern="1200" dirty="0"/>
            <a:t> </a:t>
          </a:r>
          <a:r>
            <a:rPr lang="es-ES" sz="1700" kern="1200" dirty="0" err="1"/>
            <a:t>than</a:t>
          </a:r>
          <a:r>
            <a:rPr lang="es-ES" sz="1700" kern="1200" dirty="0"/>
            <a:t> </a:t>
          </a:r>
          <a:r>
            <a:rPr lang="es-ES" sz="1700" kern="1200" dirty="0" err="1"/>
            <a:t>the</a:t>
          </a:r>
          <a:r>
            <a:rPr lang="es-ES" sz="1700" kern="1200" dirty="0"/>
            <a:t> </a:t>
          </a:r>
          <a:r>
            <a:rPr lang="es-ES" sz="1700" kern="1200" dirty="0" err="1"/>
            <a:t>competitor</a:t>
          </a:r>
          <a:r>
            <a:rPr lang="es-ES" sz="1700" kern="1200" dirty="0"/>
            <a:t>. </a:t>
          </a:r>
          <a:r>
            <a:rPr lang="es-ES" sz="1700" kern="1200" dirty="0" err="1"/>
            <a:t>Consistent</a:t>
          </a:r>
          <a:r>
            <a:rPr lang="es-ES" sz="1700" kern="1200" dirty="0"/>
            <a:t> </a:t>
          </a:r>
          <a:r>
            <a:rPr lang="es-ES" sz="1700" kern="1200" dirty="0" err="1"/>
            <a:t>with</a:t>
          </a:r>
          <a:r>
            <a:rPr lang="es-ES" sz="1700" kern="1200" dirty="0"/>
            <a:t> </a:t>
          </a:r>
          <a:r>
            <a:rPr lang="es-ES" sz="1700" kern="1200" dirty="0" err="1"/>
            <a:t>its</a:t>
          </a:r>
          <a:r>
            <a:rPr lang="es-ES" sz="1700" kern="1200" dirty="0"/>
            <a:t>  </a:t>
          </a:r>
          <a:r>
            <a:rPr lang="es-ES" sz="1700" kern="1200" dirty="0" err="1"/>
            <a:t>improved</a:t>
          </a:r>
          <a:r>
            <a:rPr lang="es-ES" sz="1700" kern="1200" dirty="0"/>
            <a:t> </a:t>
          </a:r>
          <a:r>
            <a:rPr lang="es-ES" sz="1700" kern="1200" dirty="0" err="1"/>
            <a:t>margins</a:t>
          </a:r>
          <a:r>
            <a:rPr lang="es-ES" sz="1700" kern="1200" dirty="0"/>
            <a:t> and </a:t>
          </a:r>
          <a:r>
            <a:rPr lang="es-ES" sz="1700" kern="1200" dirty="0" err="1"/>
            <a:t>returns</a:t>
          </a:r>
          <a:r>
            <a:rPr lang="es-ES" sz="1700" kern="1200" dirty="0"/>
            <a:t>.</a:t>
          </a:r>
          <a:endParaRPr lang="en-US" sz="1700" kern="1200" dirty="0"/>
        </a:p>
      </dsp:txBody>
      <dsp:txXfrm rot="-5400000">
        <a:off x="3671176" y="1751725"/>
        <a:ext cx="6469002" cy="1063479"/>
      </dsp:txXfrm>
    </dsp:sp>
    <dsp:sp modelId="{F43A1ABA-18E8-4B53-83FA-B1D38739C514}">
      <dsp:nvSpPr>
        <dsp:cNvPr id="0" name=""/>
        <dsp:cNvSpPr/>
      </dsp:nvSpPr>
      <dsp:spPr>
        <a:xfrm>
          <a:off x="0" y="1546874"/>
          <a:ext cx="3671175" cy="14731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s-ES" sz="4400" kern="1200" dirty="0"/>
            <a:t>Stock </a:t>
          </a:r>
          <a:r>
            <a:rPr lang="es-ES" sz="4400" kern="1200" dirty="0" err="1"/>
            <a:t>Market</a:t>
          </a:r>
          <a:r>
            <a:rPr lang="es-ES" sz="4400" kern="1200" dirty="0"/>
            <a:t> </a:t>
          </a:r>
          <a:r>
            <a:rPr lang="es-ES" sz="4400" kern="1200" dirty="0" err="1"/>
            <a:t>valuations</a:t>
          </a:r>
          <a:endParaRPr lang="en-US" sz="4400" kern="1200" dirty="0"/>
        </a:p>
      </dsp:txBody>
      <dsp:txXfrm>
        <a:off x="71915" y="1618789"/>
        <a:ext cx="3527345" cy="132934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1A5492-0B4F-4385-9D51-E98399FA5A1D}"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E10870-1073-4F2F-8BC3-D794B14BAF11}" type="slidenum">
              <a:rPr lang="en-US" smtClean="0"/>
              <a:t>‹Nº›</a:t>
            </a:fld>
            <a:endParaRPr lang="en-US"/>
          </a:p>
        </p:txBody>
      </p:sp>
    </p:spTree>
    <p:extLst>
      <p:ext uri="{BB962C8B-B14F-4D97-AF65-F5344CB8AC3E}">
        <p14:creationId xmlns:p14="http://schemas.microsoft.com/office/powerpoint/2010/main" val="1392931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a:t>
            </a:fld>
            <a:endParaRPr lang="es-ES" dirty="0"/>
          </a:p>
        </p:txBody>
      </p:sp>
    </p:spTree>
    <p:extLst>
      <p:ext uri="{BB962C8B-B14F-4D97-AF65-F5344CB8AC3E}">
        <p14:creationId xmlns:p14="http://schemas.microsoft.com/office/powerpoint/2010/main" val="1706309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18</a:t>
            </a:fld>
            <a:endParaRPr lang="es-ES" dirty="0"/>
          </a:p>
        </p:txBody>
      </p:sp>
    </p:spTree>
    <p:extLst>
      <p:ext uri="{BB962C8B-B14F-4D97-AF65-F5344CB8AC3E}">
        <p14:creationId xmlns:p14="http://schemas.microsoft.com/office/powerpoint/2010/main" val="798572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19</a:t>
            </a:fld>
            <a:endParaRPr lang="es-ES" dirty="0"/>
          </a:p>
        </p:txBody>
      </p:sp>
    </p:spTree>
    <p:extLst>
      <p:ext uri="{BB962C8B-B14F-4D97-AF65-F5344CB8AC3E}">
        <p14:creationId xmlns:p14="http://schemas.microsoft.com/office/powerpoint/2010/main" val="250585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Altough</a:t>
            </a:r>
            <a:r>
              <a:rPr lang="es-ES" dirty="0"/>
              <a:t> VW </a:t>
            </a:r>
            <a:r>
              <a:rPr lang="es-ES" dirty="0" err="1"/>
              <a:t>had</a:t>
            </a:r>
            <a:r>
              <a:rPr lang="es-ES" dirty="0"/>
              <a:t> superior </a:t>
            </a:r>
            <a:r>
              <a:rPr lang="es-ES" dirty="0" err="1"/>
              <a:t>growth</a:t>
            </a:r>
            <a:r>
              <a:rPr lang="es-ES" dirty="0"/>
              <a:t> </a:t>
            </a:r>
            <a:r>
              <a:rPr lang="es-ES" dirty="0" err="1"/>
              <a:t>on</a:t>
            </a:r>
            <a:r>
              <a:rPr lang="es-ES" dirty="0"/>
              <a:t> sales, </a:t>
            </a:r>
            <a:r>
              <a:rPr lang="es-ES" dirty="0" err="1"/>
              <a:t>it</a:t>
            </a:r>
            <a:r>
              <a:rPr lang="es-ES" dirty="0"/>
              <a:t> </a:t>
            </a:r>
            <a:r>
              <a:rPr lang="es-ES" dirty="0" err="1"/>
              <a:t>didnt</a:t>
            </a:r>
            <a:r>
              <a:rPr lang="es-ES" dirty="0"/>
              <a:t> capture </a:t>
            </a:r>
            <a:r>
              <a:rPr lang="es-ES" dirty="0" err="1"/>
              <a:t>the</a:t>
            </a:r>
            <a:r>
              <a:rPr lang="es-ES" dirty="0"/>
              <a:t> </a:t>
            </a:r>
            <a:r>
              <a:rPr lang="es-ES" dirty="0" err="1"/>
              <a:t>larger</a:t>
            </a:r>
            <a:r>
              <a:rPr lang="es-ES" dirty="0"/>
              <a:t> </a:t>
            </a:r>
            <a:r>
              <a:rPr lang="es-ES" dirty="0" err="1"/>
              <a:t>operating</a:t>
            </a:r>
            <a:r>
              <a:rPr lang="es-ES" dirty="0"/>
              <a:t> </a:t>
            </a:r>
            <a:r>
              <a:rPr lang="es-ES" dirty="0" err="1"/>
              <a:t>margin</a:t>
            </a:r>
            <a:r>
              <a:rPr lang="es-ES" dirty="0"/>
              <a:t>.</a:t>
            </a:r>
          </a:p>
          <a:p>
            <a:r>
              <a:rPr lang="es-ES" dirty="0" err="1"/>
              <a:t>Mercedez</a:t>
            </a:r>
            <a:r>
              <a:rPr lang="es-ES" dirty="0"/>
              <a:t> </a:t>
            </a:r>
            <a:r>
              <a:rPr lang="es-ES" dirty="0" err="1"/>
              <a:t>seems</a:t>
            </a:r>
            <a:r>
              <a:rPr lang="es-ES" dirty="0"/>
              <a:t> </a:t>
            </a:r>
            <a:r>
              <a:rPr lang="es-ES" dirty="0" err="1"/>
              <a:t>to</a:t>
            </a:r>
            <a:r>
              <a:rPr lang="es-ES" dirty="0"/>
              <a:t> </a:t>
            </a:r>
            <a:r>
              <a:rPr lang="es-ES" dirty="0" err="1"/>
              <a:t>improve</a:t>
            </a:r>
            <a:r>
              <a:rPr lang="es-ES" dirty="0"/>
              <a:t> </a:t>
            </a:r>
            <a:r>
              <a:rPr lang="es-ES" dirty="0" err="1"/>
              <a:t>its</a:t>
            </a:r>
            <a:r>
              <a:rPr lang="es-ES" dirty="0"/>
              <a:t> </a:t>
            </a:r>
            <a:r>
              <a:rPr lang="es-ES" dirty="0" err="1"/>
              <a:t>operating</a:t>
            </a:r>
            <a:r>
              <a:rPr lang="es-ES" dirty="0"/>
              <a:t> </a:t>
            </a:r>
            <a:r>
              <a:rPr lang="es-ES" dirty="0" err="1"/>
              <a:t>efficiency</a:t>
            </a:r>
            <a:r>
              <a:rPr lang="es-ES" dirty="0"/>
              <a:t>. Renault no.</a:t>
            </a:r>
          </a:p>
          <a:p>
            <a:endParaRPr lang="es-ES" dirty="0"/>
          </a:p>
          <a:p>
            <a:r>
              <a:rPr lang="es-ES" dirty="0" err="1"/>
              <a:t>Why</a:t>
            </a:r>
            <a:r>
              <a:rPr lang="es-ES" dirty="0"/>
              <a:t> VW </a:t>
            </a:r>
            <a:r>
              <a:rPr lang="es-ES" dirty="0" err="1"/>
              <a:t>got</a:t>
            </a:r>
            <a:r>
              <a:rPr lang="es-ES" dirty="0"/>
              <a:t> </a:t>
            </a:r>
            <a:r>
              <a:rPr lang="es-ES" dirty="0" err="1"/>
              <a:t>relatively</a:t>
            </a:r>
            <a:r>
              <a:rPr lang="es-ES" dirty="0"/>
              <a:t> </a:t>
            </a:r>
            <a:r>
              <a:rPr lang="es-ES" dirty="0" err="1"/>
              <a:t>worse</a:t>
            </a:r>
            <a:r>
              <a:rPr lang="es-ES" dirty="0"/>
              <a:t> in </a:t>
            </a:r>
            <a:r>
              <a:rPr lang="es-ES" dirty="0" err="1"/>
              <a:t>terms</a:t>
            </a:r>
            <a:r>
              <a:rPr lang="es-ES" dirty="0"/>
              <a:t> </a:t>
            </a:r>
            <a:r>
              <a:rPr lang="es-ES" dirty="0" err="1"/>
              <a:t>of</a:t>
            </a:r>
            <a:r>
              <a:rPr lang="es-ES" dirty="0"/>
              <a:t> </a:t>
            </a:r>
            <a:r>
              <a:rPr lang="es-ES" dirty="0" err="1"/>
              <a:t>operating</a:t>
            </a:r>
            <a:r>
              <a:rPr lang="es-ES" dirty="0"/>
              <a:t> </a:t>
            </a:r>
            <a:r>
              <a:rPr lang="es-ES" dirty="0" err="1"/>
              <a:t>efficiency</a:t>
            </a:r>
            <a:r>
              <a:rPr lang="es-ES" dirty="0"/>
              <a:t>?</a:t>
            </a:r>
          </a:p>
          <a:p>
            <a:r>
              <a:rPr lang="es-ES" dirty="0"/>
              <a:t>- </a:t>
            </a:r>
            <a:r>
              <a:rPr lang="es-ES" dirty="0" err="1"/>
              <a:t>inventories</a:t>
            </a:r>
            <a:r>
              <a:rPr lang="es-ES" dirty="0"/>
              <a:t>?</a:t>
            </a:r>
          </a:p>
          <a:p>
            <a:r>
              <a:rPr lang="es-ES" dirty="0"/>
              <a:t>- </a:t>
            </a:r>
            <a:r>
              <a:rPr lang="es-ES" dirty="0" err="1"/>
              <a:t>too</a:t>
            </a:r>
            <a:r>
              <a:rPr lang="es-ES" dirty="0"/>
              <a:t> </a:t>
            </a:r>
            <a:r>
              <a:rPr lang="es-ES" dirty="0" err="1"/>
              <a:t>much</a:t>
            </a:r>
            <a:r>
              <a:rPr lang="es-ES" dirty="0"/>
              <a:t> cash?</a:t>
            </a:r>
          </a:p>
          <a:p>
            <a:r>
              <a:rPr lang="es-ES" dirty="0"/>
              <a:t>- </a:t>
            </a:r>
            <a:r>
              <a:rPr lang="es-ES" dirty="0" err="1"/>
              <a:t>too</a:t>
            </a:r>
            <a:r>
              <a:rPr lang="es-ES" dirty="0"/>
              <a:t> </a:t>
            </a:r>
            <a:r>
              <a:rPr lang="es-ES" dirty="0" err="1"/>
              <a:t>much</a:t>
            </a:r>
            <a:r>
              <a:rPr lang="es-ES" dirty="0"/>
              <a:t> </a:t>
            </a:r>
            <a:r>
              <a:rPr lang="es-ES" dirty="0" err="1"/>
              <a:t>fixed</a:t>
            </a:r>
            <a:r>
              <a:rPr lang="es-ES" dirty="0"/>
              <a:t> </a:t>
            </a:r>
            <a:r>
              <a:rPr lang="es-ES" dirty="0" err="1"/>
              <a:t>assets</a:t>
            </a:r>
            <a:r>
              <a:rPr lang="es-ES" dirty="0"/>
              <a:t>?</a:t>
            </a:r>
          </a:p>
          <a:p>
            <a:endParaRPr lang="es-ES" dirty="0"/>
          </a:p>
          <a:p>
            <a:r>
              <a:rPr lang="es-ES" dirty="0" err="1"/>
              <a:t>What</a:t>
            </a:r>
            <a:r>
              <a:rPr lang="es-ES" dirty="0"/>
              <a:t> </a:t>
            </a:r>
            <a:r>
              <a:rPr lang="es-ES" dirty="0" err="1"/>
              <a:t>about</a:t>
            </a:r>
            <a:r>
              <a:rPr lang="es-ES" dirty="0"/>
              <a:t> </a:t>
            </a:r>
            <a:r>
              <a:rPr lang="es-ES" dirty="0" err="1"/>
              <a:t>financial</a:t>
            </a:r>
            <a:r>
              <a:rPr lang="es-ES" dirty="0"/>
              <a:t> </a:t>
            </a:r>
            <a:r>
              <a:rPr lang="es-ES" dirty="0" err="1"/>
              <a:t>efficiency</a:t>
            </a:r>
            <a:r>
              <a:rPr lang="es-ES" dirty="0"/>
              <a:t>?</a:t>
            </a:r>
          </a:p>
          <a:p>
            <a:r>
              <a:rPr lang="es-ES" dirty="0"/>
              <a:t> </a:t>
            </a:r>
          </a:p>
          <a:p>
            <a:r>
              <a:rPr lang="es-ES" dirty="0" err="1"/>
              <a:t>This</a:t>
            </a:r>
            <a:r>
              <a:rPr lang="es-ES" dirty="0"/>
              <a:t> </a:t>
            </a:r>
            <a:r>
              <a:rPr lang="es-ES" dirty="0" err="1"/>
              <a:t>is</a:t>
            </a:r>
            <a:r>
              <a:rPr lang="es-ES" dirty="0"/>
              <a:t> </a:t>
            </a:r>
            <a:r>
              <a:rPr lang="es-ES" dirty="0" err="1"/>
              <a:t>the</a:t>
            </a:r>
            <a:r>
              <a:rPr lang="es-ES" dirty="0"/>
              <a:t> </a:t>
            </a:r>
            <a:r>
              <a:rPr lang="es-ES" dirty="0" err="1"/>
              <a:t>type</a:t>
            </a:r>
            <a:r>
              <a:rPr lang="es-ES" dirty="0"/>
              <a:t> </a:t>
            </a:r>
            <a:r>
              <a:rPr lang="es-ES" dirty="0" err="1"/>
              <a:t>of</a:t>
            </a:r>
            <a:r>
              <a:rPr lang="es-ES" dirty="0"/>
              <a:t> </a:t>
            </a:r>
            <a:r>
              <a:rPr lang="es-ES" dirty="0" err="1"/>
              <a:t>question</a:t>
            </a:r>
            <a:r>
              <a:rPr lang="es-ES" dirty="0"/>
              <a:t> </a:t>
            </a:r>
            <a:r>
              <a:rPr lang="es-ES" dirty="0" err="1"/>
              <a:t>we</a:t>
            </a:r>
            <a:r>
              <a:rPr lang="es-ES" dirty="0"/>
              <a:t> </a:t>
            </a:r>
            <a:r>
              <a:rPr lang="es-ES" dirty="0" err="1"/>
              <a:t>need</a:t>
            </a:r>
            <a:r>
              <a:rPr lang="es-ES" dirty="0"/>
              <a:t> </a:t>
            </a:r>
            <a:r>
              <a:rPr lang="es-ES" dirty="0" err="1"/>
              <a:t>to</a:t>
            </a:r>
            <a:r>
              <a:rPr lang="es-ES" dirty="0"/>
              <a:t> </a:t>
            </a:r>
            <a:r>
              <a:rPr lang="es-ES" dirty="0" err="1"/>
              <a:t>dig</a:t>
            </a:r>
            <a:r>
              <a:rPr lang="es-ES" dirty="0"/>
              <a:t> </a:t>
            </a:r>
            <a:r>
              <a:rPr lang="es-ES" dirty="0" err="1"/>
              <a:t>deeper</a:t>
            </a:r>
            <a:r>
              <a:rPr lang="es-ES" dirty="0"/>
              <a:t> in </a:t>
            </a:r>
            <a:r>
              <a:rPr lang="es-ES" dirty="0" err="1"/>
              <a:t>the</a:t>
            </a:r>
            <a:r>
              <a:rPr lang="es-ES" dirty="0"/>
              <a:t> </a:t>
            </a:r>
            <a:r>
              <a:rPr lang="es-ES" dirty="0" err="1"/>
              <a:t>following</a:t>
            </a:r>
            <a:r>
              <a:rPr lang="es-ES" dirty="0"/>
              <a:t> </a:t>
            </a:r>
            <a:r>
              <a:rPr lang="es-ES" dirty="0" err="1"/>
              <a:t>slides</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20</a:t>
            </a:fld>
            <a:endParaRPr lang="es-ES" dirty="0"/>
          </a:p>
        </p:txBody>
      </p:sp>
    </p:spTree>
    <p:extLst>
      <p:ext uri="{BB962C8B-B14F-4D97-AF65-F5344CB8AC3E}">
        <p14:creationId xmlns:p14="http://schemas.microsoft.com/office/powerpoint/2010/main" val="4192544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21</a:t>
            </a:fld>
            <a:endParaRPr lang="es-ES" dirty="0"/>
          </a:p>
        </p:txBody>
      </p:sp>
    </p:spTree>
    <p:extLst>
      <p:ext uri="{BB962C8B-B14F-4D97-AF65-F5344CB8AC3E}">
        <p14:creationId xmlns:p14="http://schemas.microsoft.com/office/powerpoint/2010/main" val="3795773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22</a:t>
            </a:fld>
            <a:endParaRPr lang="es-ES" dirty="0"/>
          </a:p>
        </p:txBody>
      </p:sp>
    </p:spTree>
    <p:extLst>
      <p:ext uri="{BB962C8B-B14F-4D97-AF65-F5344CB8AC3E}">
        <p14:creationId xmlns:p14="http://schemas.microsoft.com/office/powerpoint/2010/main" val="33522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	</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23</a:t>
            </a:fld>
            <a:endParaRPr lang="es-ES" dirty="0"/>
          </a:p>
        </p:txBody>
      </p:sp>
    </p:spTree>
    <p:extLst>
      <p:ext uri="{BB962C8B-B14F-4D97-AF65-F5344CB8AC3E}">
        <p14:creationId xmlns:p14="http://schemas.microsoft.com/office/powerpoint/2010/main" val="3549124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a:t>
            </a:r>
            <a:r>
              <a:rPr lang="es-ES" dirty="0" err="1"/>
              <a:t>Significant</a:t>
            </a:r>
            <a:r>
              <a:rPr lang="es-ES" dirty="0"/>
              <a:t> </a:t>
            </a:r>
            <a:r>
              <a:rPr lang="es-ES" dirty="0" err="1"/>
              <a:t>increase</a:t>
            </a:r>
            <a:r>
              <a:rPr lang="es-ES" dirty="0"/>
              <a:t> in </a:t>
            </a:r>
            <a:r>
              <a:rPr lang="es-ES" dirty="0" err="1"/>
              <a:t>all</a:t>
            </a:r>
            <a:r>
              <a:rPr lang="es-ES" dirty="0"/>
              <a:t> </a:t>
            </a:r>
            <a:r>
              <a:rPr lang="es-ES" dirty="0" err="1"/>
              <a:t>liquidity</a:t>
            </a:r>
            <a:r>
              <a:rPr lang="es-ES" dirty="0"/>
              <a:t> </a:t>
            </a:r>
            <a:r>
              <a:rPr lang="es-ES" dirty="0" err="1"/>
              <a:t>metrics</a:t>
            </a:r>
            <a:r>
              <a:rPr lang="es-ES" dirty="0"/>
              <a:t>, </a:t>
            </a:r>
            <a:r>
              <a:rPr lang="es-ES" dirty="0" err="1"/>
              <a:t>while</a:t>
            </a:r>
            <a:r>
              <a:rPr lang="es-ES" dirty="0"/>
              <a:t> </a:t>
            </a:r>
            <a:r>
              <a:rPr lang="es-ES" dirty="0" err="1"/>
              <a:t>for</a:t>
            </a:r>
            <a:r>
              <a:rPr lang="es-ES" dirty="0"/>
              <a:t> MB </a:t>
            </a:r>
            <a:r>
              <a:rPr lang="es-ES" dirty="0" err="1"/>
              <a:t>they</a:t>
            </a:r>
            <a:r>
              <a:rPr lang="es-ES" dirty="0"/>
              <a:t> are quite </a:t>
            </a:r>
            <a:r>
              <a:rPr lang="es-ES" dirty="0" err="1"/>
              <a:t>stable</a:t>
            </a:r>
            <a:r>
              <a:rPr lang="es-ES" dirty="0"/>
              <a:t>.</a:t>
            </a:r>
          </a:p>
          <a:p>
            <a:endParaRPr lang="es-ES" dirty="0"/>
          </a:p>
          <a:p>
            <a:r>
              <a:rPr lang="es-ES" dirty="0" err="1"/>
              <a:t>Potential</a:t>
            </a:r>
            <a:r>
              <a:rPr lang="es-ES" dirty="0"/>
              <a:t> </a:t>
            </a:r>
            <a:r>
              <a:rPr lang="es-ES" dirty="0" err="1"/>
              <a:t>reasons</a:t>
            </a:r>
            <a:r>
              <a:rPr lang="es-ES" dirty="0"/>
              <a:t>? MAYBE WRITE THEM OUT ON THE WHITEBOARD!</a:t>
            </a:r>
          </a:p>
          <a:p>
            <a:r>
              <a:rPr lang="es-ES" dirty="0"/>
              <a:t>- </a:t>
            </a:r>
            <a:r>
              <a:rPr lang="es-ES" dirty="0" err="1"/>
              <a:t>is</a:t>
            </a:r>
            <a:r>
              <a:rPr lang="es-ES" dirty="0"/>
              <a:t> VW </a:t>
            </a:r>
            <a:r>
              <a:rPr lang="es-ES" dirty="0" err="1"/>
              <a:t>foreseen</a:t>
            </a:r>
            <a:r>
              <a:rPr lang="es-ES" dirty="0"/>
              <a:t> intensive </a:t>
            </a:r>
            <a:r>
              <a:rPr lang="es-ES" dirty="0" err="1"/>
              <a:t>investment</a:t>
            </a:r>
            <a:r>
              <a:rPr lang="es-ES" dirty="0"/>
              <a:t> expenses? </a:t>
            </a:r>
            <a:r>
              <a:rPr lang="es-ES" dirty="0" err="1"/>
              <a:t>Saving</a:t>
            </a:r>
            <a:r>
              <a:rPr lang="es-ES" dirty="0"/>
              <a:t> cash </a:t>
            </a:r>
            <a:r>
              <a:rPr lang="es-ES" dirty="0" err="1"/>
              <a:t>from</a:t>
            </a:r>
            <a:r>
              <a:rPr lang="es-ES" dirty="0"/>
              <a:t> </a:t>
            </a:r>
            <a:r>
              <a:rPr lang="es-ES" dirty="0" err="1"/>
              <a:t>profits</a:t>
            </a:r>
            <a:r>
              <a:rPr lang="es-ES" dirty="0"/>
              <a:t> </a:t>
            </a:r>
            <a:r>
              <a:rPr lang="es-ES" dirty="0" err="1"/>
              <a:t>or</a:t>
            </a:r>
            <a:r>
              <a:rPr lang="es-ES" dirty="0"/>
              <a:t> new </a:t>
            </a:r>
            <a:r>
              <a:rPr lang="es-ES" dirty="0" err="1"/>
              <a:t>debt</a:t>
            </a:r>
            <a:r>
              <a:rPr lang="es-ES" dirty="0"/>
              <a:t>.</a:t>
            </a:r>
          </a:p>
          <a:p>
            <a:r>
              <a:rPr lang="es-ES" dirty="0"/>
              <a:t>- </a:t>
            </a:r>
            <a:r>
              <a:rPr lang="es-ES" dirty="0" err="1"/>
              <a:t>does</a:t>
            </a:r>
            <a:r>
              <a:rPr lang="es-ES" dirty="0"/>
              <a:t> VW </a:t>
            </a:r>
            <a:r>
              <a:rPr lang="es-ES" dirty="0" err="1"/>
              <a:t>have</a:t>
            </a:r>
            <a:r>
              <a:rPr lang="es-ES" dirty="0"/>
              <a:t> </a:t>
            </a:r>
            <a:r>
              <a:rPr lang="es-ES" dirty="0" err="1"/>
              <a:t>debt</a:t>
            </a:r>
            <a:r>
              <a:rPr lang="es-ES" dirty="0"/>
              <a:t> </a:t>
            </a:r>
            <a:r>
              <a:rPr lang="es-ES" dirty="0" err="1"/>
              <a:t>payments</a:t>
            </a:r>
            <a:r>
              <a:rPr lang="es-ES" dirty="0"/>
              <a:t> son?</a:t>
            </a:r>
          </a:p>
          <a:p>
            <a:r>
              <a:rPr lang="es-ES" dirty="0"/>
              <a:t>- </a:t>
            </a:r>
            <a:r>
              <a:rPr lang="es-ES" dirty="0" err="1"/>
              <a:t>did</a:t>
            </a:r>
            <a:r>
              <a:rPr lang="es-ES" dirty="0"/>
              <a:t> VW </a:t>
            </a:r>
            <a:r>
              <a:rPr lang="es-ES" dirty="0" err="1"/>
              <a:t>receive</a:t>
            </a:r>
            <a:r>
              <a:rPr lang="es-ES" dirty="0"/>
              <a:t> </a:t>
            </a:r>
            <a:r>
              <a:rPr lang="es-ES" dirty="0" err="1"/>
              <a:t>fresh</a:t>
            </a:r>
            <a:r>
              <a:rPr lang="es-ES" dirty="0"/>
              <a:t> capital </a:t>
            </a:r>
            <a:r>
              <a:rPr lang="es-ES" dirty="0" err="1"/>
              <a:t>from</a:t>
            </a:r>
            <a:r>
              <a:rPr lang="es-ES" dirty="0"/>
              <a:t> </a:t>
            </a:r>
            <a:r>
              <a:rPr lang="es-ES" dirty="0" err="1"/>
              <a:t>shareholders</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24</a:t>
            </a:fld>
            <a:endParaRPr lang="es-ES" dirty="0"/>
          </a:p>
        </p:txBody>
      </p:sp>
    </p:spTree>
    <p:extLst>
      <p:ext uri="{BB962C8B-B14F-4D97-AF65-F5344CB8AC3E}">
        <p14:creationId xmlns:p14="http://schemas.microsoft.com/office/powerpoint/2010/main" val="2227672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a:t>
            </a:r>
            <a:r>
              <a:rPr lang="es-ES" dirty="0" err="1"/>
              <a:t>Significant</a:t>
            </a:r>
            <a:r>
              <a:rPr lang="es-ES" dirty="0"/>
              <a:t> </a:t>
            </a:r>
            <a:r>
              <a:rPr lang="es-ES" dirty="0" err="1"/>
              <a:t>increase</a:t>
            </a:r>
            <a:r>
              <a:rPr lang="es-ES" dirty="0"/>
              <a:t> in </a:t>
            </a:r>
            <a:r>
              <a:rPr lang="es-ES" dirty="0" err="1"/>
              <a:t>all</a:t>
            </a:r>
            <a:r>
              <a:rPr lang="es-ES" dirty="0"/>
              <a:t> </a:t>
            </a:r>
            <a:r>
              <a:rPr lang="es-ES" dirty="0" err="1"/>
              <a:t>liquidity</a:t>
            </a:r>
            <a:r>
              <a:rPr lang="es-ES" dirty="0"/>
              <a:t> </a:t>
            </a:r>
            <a:r>
              <a:rPr lang="es-ES" dirty="0" err="1"/>
              <a:t>metrics</a:t>
            </a:r>
            <a:r>
              <a:rPr lang="es-ES" dirty="0"/>
              <a:t>, </a:t>
            </a:r>
            <a:r>
              <a:rPr lang="es-ES" dirty="0" err="1"/>
              <a:t>while</a:t>
            </a:r>
            <a:r>
              <a:rPr lang="es-ES" dirty="0"/>
              <a:t> </a:t>
            </a:r>
            <a:r>
              <a:rPr lang="es-ES" dirty="0" err="1"/>
              <a:t>for</a:t>
            </a:r>
            <a:r>
              <a:rPr lang="es-ES" dirty="0"/>
              <a:t> MB </a:t>
            </a:r>
            <a:r>
              <a:rPr lang="es-ES" dirty="0" err="1"/>
              <a:t>they</a:t>
            </a:r>
            <a:r>
              <a:rPr lang="es-ES" dirty="0"/>
              <a:t> are quite </a:t>
            </a:r>
            <a:r>
              <a:rPr lang="es-ES" dirty="0" err="1"/>
              <a:t>stable</a:t>
            </a:r>
            <a:r>
              <a:rPr lang="es-ES" dirty="0"/>
              <a:t>.</a:t>
            </a:r>
          </a:p>
          <a:p>
            <a:endParaRPr lang="es-ES" dirty="0"/>
          </a:p>
          <a:p>
            <a:r>
              <a:rPr lang="es-ES" dirty="0" err="1"/>
              <a:t>Potential</a:t>
            </a:r>
            <a:r>
              <a:rPr lang="es-ES" dirty="0"/>
              <a:t> </a:t>
            </a:r>
            <a:r>
              <a:rPr lang="es-ES" dirty="0" err="1"/>
              <a:t>reasons</a:t>
            </a:r>
            <a:r>
              <a:rPr lang="es-ES" dirty="0"/>
              <a:t>? MAYBE WRITE THEM OUT ON THE WHITEBOARD!</a:t>
            </a:r>
          </a:p>
          <a:p>
            <a:r>
              <a:rPr lang="es-ES" dirty="0"/>
              <a:t>- </a:t>
            </a:r>
            <a:r>
              <a:rPr lang="es-ES" dirty="0" err="1"/>
              <a:t>is</a:t>
            </a:r>
            <a:r>
              <a:rPr lang="es-ES" dirty="0"/>
              <a:t> VW </a:t>
            </a:r>
            <a:r>
              <a:rPr lang="es-ES" dirty="0" err="1"/>
              <a:t>foreseen</a:t>
            </a:r>
            <a:r>
              <a:rPr lang="es-ES" dirty="0"/>
              <a:t> intensive </a:t>
            </a:r>
            <a:r>
              <a:rPr lang="es-ES" dirty="0" err="1"/>
              <a:t>investment</a:t>
            </a:r>
            <a:r>
              <a:rPr lang="es-ES" dirty="0"/>
              <a:t> expenses? </a:t>
            </a:r>
            <a:r>
              <a:rPr lang="es-ES" dirty="0" err="1"/>
              <a:t>Saving</a:t>
            </a:r>
            <a:r>
              <a:rPr lang="es-ES" dirty="0"/>
              <a:t> cash </a:t>
            </a:r>
            <a:r>
              <a:rPr lang="es-ES" dirty="0" err="1"/>
              <a:t>from</a:t>
            </a:r>
            <a:r>
              <a:rPr lang="es-ES" dirty="0"/>
              <a:t> </a:t>
            </a:r>
            <a:r>
              <a:rPr lang="es-ES" dirty="0" err="1"/>
              <a:t>profits</a:t>
            </a:r>
            <a:r>
              <a:rPr lang="es-ES" dirty="0"/>
              <a:t> </a:t>
            </a:r>
            <a:r>
              <a:rPr lang="es-ES" dirty="0" err="1"/>
              <a:t>or</a:t>
            </a:r>
            <a:r>
              <a:rPr lang="es-ES" dirty="0"/>
              <a:t> new </a:t>
            </a:r>
            <a:r>
              <a:rPr lang="es-ES" dirty="0" err="1"/>
              <a:t>debt</a:t>
            </a:r>
            <a:r>
              <a:rPr lang="es-ES" dirty="0"/>
              <a:t>.</a:t>
            </a:r>
          </a:p>
          <a:p>
            <a:r>
              <a:rPr lang="es-ES" dirty="0"/>
              <a:t>- </a:t>
            </a:r>
            <a:r>
              <a:rPr lang="es-ES" dirty="0" err="1"/>
              <a:t>does</a:t>
            </a:r>
            <a:r>
              <a:rPr lang="es-ES" dirty="0"/>
              <a:t> VW </a:t>
            </a:r>
            <a:r>
              <a:rPr lang="es-ES" dirty="0" err="1"/>
              <a:t>have</a:t>
            </a:r>
            <a:r>
              <a:rPr lang="es-ES" dirty="0"/>
              <a:t> </a:t>
            </a:r>
            <a:r>
              <a:rPr lang="es-ES" dirty="0" err="1"/>
              <a:t>debt</a:t>
            </a:r>
            <a:r>
              <a:rPr lang="es-ES" dirty="0"/>
              <a:t> </a:t>
            </a:r>
            <a:r>
              <a:rPr lang="es-ES" dirty="0" err="1"/>
              <a:t>payments</a:t>
            </a:r>
            <a:r>
              <a:rPr lang="es-ES" dirty="0"/>
              <a:t> son?</a:t>
            </a:r>
          </a:p>
          <a:p>
            <a:r>
              <a:rPr lang="es-ES" dirty="0"/>
              <a:t>- </a:t>
            </a:r>
            <a:r>
              <a:rPr lang="es-ES" dirty="0" err="1"/>
              <a:t>did</a:t>
            </a:r>
            <a:r>
              <a:rPr lang="es-ES" dirty="0"/>
              <a:t> VW </a:t>
            </a:r>
            <a:r>
              <a:rPr lang="es-ES" dirty="0" err="1"/>
              <a:t>receive</a:t>
            </a:r>
            <a:r>
              <a:rPr lang="es-ES" dirty="0"/>
              <a:t> </a:t>
            </a:r>
            <a:r>
              <a:rPr lang="es-ES" dirty="0" err="1"/>
              <a:t>fresh</a:t>
            </a:r>
            <a:r>
              <a:rPr lang="es-ES" dirty="0"/>
              <a:t> capital </a:t>
            </a:r>
            <a:r>
              <a:rPr lang="es-ES" dirty="0" err="1"/>
              <a:t>from</a:t>
            </a:r>
            <a:r>
              <a:rPr lang="es-ES" dirty="0"/>
              <a:t> </a:t>
            </a:r>
            <a:r>
              <a:rPr lang="es-ES" dirty="0" err="1"/>
              <a:t>shareholders</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25</a:t>
            </a:fld>
            <a:endParaRPr lang="es-ES" dirty="0"/>
          </a:p>
        </p:txBody>
      </p:sp>
    </p:spTree>
    <p:extLst>
      <p:ext uri="{BB962C8B-B14F-4D97-AF65-F5344CB8AC3E}">
        <p14:creationId xmlns:p14="http://schemas.microsoft.com/office/powerpoint/2010/main" val="116294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a:t>
            </a:r>
            <a:r>
              <a:rPr lang="es-ES" dirty="0" err="1"/>
              <a:t>debt</a:t>
            </a:r>
            <a:r>
              <a:rPr lang="es-ES" dirty="0"/>
              <a:t> ratio (</a:t>
            </a:r>
            <a:r>
              <a:rPr lang="es-ES" dirty="0" err="1"/>
              <a:t>amount</a:t>
            </a:r>
            <a:r>
              <a:rPr lang="es-ES" dirty="0"/>
              <a:t>) </a:t>
            </a:r>
            <a:r>
              <a:rPr lang="es-ES" dirty="0" err="1"/>
              <a:t>is</a:t>
            </a:r>
            <a:r>
              <a:rPr lang="es-ES" dirty="0"/>
              <a:t> </a:t>
            </a:r>
            <a:r>
              <a:rPr lang="es-ES" dirty="0" err="1"/>
              <a:t>stable</a:t>
            </a:r>
            <a:r>
              <a:rPr lang="es-ES" dirty="0"/>
              <a:t>, so no </a:t>
            </a:r>
            <a:r>
              <a:rPr lang="es-ES" dirty="0" err="1"/>
              <a:t>it</a:t>
            </a:r>
            <a:r>
              <a:rPr lang="es-ES" dirty="0"/>
              <a:t> </a:t>
            </a:r>
            <a:r>
              <a:rPr lang="es-ES" dirty="0" err="1"/>
              <a:t>does</a:t>
            </a:r>
            <a:r>
              <a:rPr lang="es-ES" dirty="0"/>
              <a:t> </a:t>
            </a:r>
            <a:r>
              <a:rPr lang="es-ES" dirty="0" err="1"/>
              <a:t>not</a:t>
            </a:r>
            <a:r>
              <a:rPr lang="es-ES" dirty="0"/>
              <a:t> </a:t>
            </a:r>
            <a:r>
              <a:rPr lang="es-ES" dirty="0" err="1"/>
              <a:t>seems</a:t>
            </a:r>
            <a:r>
              <a:rPr lang="es-ES" dirty="0"/>
              <a:t> </a:t>
            </a:r>
            <a:r>
              <a:rPr lang="es-ES" dirty="0" err="1"/>
              <a:t>that</a:t>
            </a:r>
            <a:r>
              <a:rPr lang="es-ES" dirty="0"/>
              <a:t> </a:t>
            </a:r>
            <a:r>
              <a:rPr lang="es-ES" dirty="0" err="1"/>
              <a:t>the</a:t>
            </a:r>
            <a:r>
              <a:rPr lang="es-ES" dirty="0"/>
              <a:t> </a:t>
            </a:r>
            <a:r>
              <a:rPr lang="es-ES" dirty="0" err="1"/>
              <a:t>better</a:t>
            </a:r>
            <a:r>
              <a:rPr lang="es-ES" dirty="0"/>
              <a:t> </a:t>
            </a:r>
            <a:r>
              <a:rPr lang="es-ES" dirty="0" err="1"/>
              <a:t>liquidity</a:t>
            </a:r>
            <a:r>
              <a:rPr lang="es-ES" dirty="0"/>
              <a:t> comes </a:t>
            </a:r>
            <a:r>
              <a:rPr lang="es-ES" dirty="0" err="1"/>
              <a:t>from</a:t>
            </a:r>
            <a:r>
              <a:rPr lang="es-ES" dirty="0"/>
              <a:t> "new </a:t>
            </a:r>
            <a:r>
              <a:rPr lang="es-ES" dirty="0" err="1"/>
              <a:t>debt</a:t>
            </a:r>
            <a:r>
              <a:rPr lang="es-ES" dirty="0"/>
              <a:t>."</a:t>
            </a:r>
          </a:p>
          <a:p>
            <a:r>
              <a:rPr lang="es-ES" dirty="0"/>
              <a:t>VW' </a:t>
            </a:r>
            <a:r>
              <a:rPr lang="es-ES" dirty="0" err="1"/>
              <a:t>debt</a:t>
            </a:r>
            <a:r>
              <a:rPr lang="es-ES" dirty="0"/>
              <a:t> </a:t>
            </a:r>
            <a:r>
              <a:rPr lang="es-ES" dirty="0" err="1"/>
              <a:t>quality</a:t>
            </a:r>
            <a:r>
              <a:rPr lang="es-ES" dirty="0"/>
              <a:t> </a:t>
            </a:r>
            <a:r>
              <a:rPr lang="es-ES" dirty="0" err="1"/>
              <a:t>is</a:t>
            </a:r>
            <a:r>
              <a:rPr lang="es-ES" dirty="0"/>
              <a:t> </a:t>
            </a:r>
            <a:r>
              <a:rPr lang="es-ES" dirty="0" err="1"/>
              <a:t>consistently</a:t>
            </a:r>
            <a:r>
              <a:rPr lang="es-ES" dirty="0"/>
              <a:t> </a:t>
            </a:r>
            <a:r>
              <a:rPr lang="es-ES" dirty="0" err="1"/>
              <a:t>decreasing</a:t>
            </a:r>
            <a:r>
              <a:rPr lang="es-ES" dirty="0"/>
              <a:t> </a:t>
            </a:r>
            <a:r>
              <a:rPr lang="es-ES" dirty="0" err="1"/>
              <a:t>across</a:t>
            </a:r>
            <a:r>
              <a:rPr lang="es-ES" dirty="0"/>
              <a:t> time…. So </a:t>
            </a:r>
            <a:r>
              <a:rPr lang="es-ES" dirty="0" err="1"/>
              <a:t>it</a:t>
            </a:r>
            <a:r>
              <a:rPr lang="es-ES" dirty="0"/>
              <a:t> </a:t>
            </a:r>
            <a:r>
              <a:rPr lang="es-ES" dirty="0" err="1"/>
              <a:t>is</a:t>
            </a:r>
            <a:r>
              <a:rPr lang="es-ES" dirty="0"/>
              <a:t> </a:t>
            </a:r>
            <a:r>
              <a:rPr lang="es-ES" dirty="0" err="1"/>
              <a:t>not</a:t>
            </a:r>
            <a:r>
              <a:rPr lang="es-ES" dirty="0"/>
              <a:t> </a:t>
            </a:r>
            <a:r>
              <a:rPr lang="es-ES" dirty="0" err="1"/>
              <a:t>seen</a:t>
            </a:r>
            <a:r>
              <a:rPr lang="es-ES" dirty="0"/>
              <a:t> </a:t>
            </a:r>
            <a:r>
              <a:rPr lang="es-ES" dirty="0" err="1"/>
              <a:t>increases</a:t>
            </a:r>
            <a:r>
              <a:rPr lang="es-ES" dirty="0"/>
              <a:t> in "</a:t>
            </a:r>
            <a:r>
              <a:rPr lang="es-ES" dirty="0" err="1"/>
              <a:t>debt</a:t>
            </a:r>
            <a:r>
              <a:rPr lang="es-ES" dirty="0"/>
              <a:t> </a:t>
            </a:r>
            <a:r>
              <a:rPr lang="es-ES" dirty="0" err="1"/>
              <a:t>payments</a:t>
            </a:r>
            <a:r>
              <a:rPr lang="es-ES" dirty="0"/>
              <a:t>."  in </a:t>
            </a:r>
            <a:r>
              <a:rPr lang="es-ES" dirty="0" err="1"/>
              <a:t>the</a:t>
            </a:r>
            <a:r>
              <a:rPr lang="es-ES" dirty="0"/>
              <a:t> short </a:t>
            </a:r>
            <a:r>
              <a:rPr lang="es-ES" dirty="0" err="1"/>
              <a:t>term</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26</a:t>
            </a:fld>
            <a:endParaRPr lang="es-ES" dirty="0"/>
          </a:p>
        </p:txBody>
      </p:sp>
    </p:spTree>
    <p:extLst>
      <p:ext uri="{BB962C8B-B14F-4D97-AF65-F5344CB8AC3E}">
        <p14:creationId xmlns:p14="http://schemas.microsoft.com/office/powerpoint/2010/main" val="1387915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a:t>
            </a:r>
            <a:r>
              <a:rPr lang="es-ES" dirty="0" err="1"/>
              <a:t>the</a:t>
            </a:r>
            <a:r>
              <a:rPr lang="es-ES" dirty="0"/>
              <a:t> </a:t>
            </a:r>
            <a:r>
              <a:rPr lang="es-ES" dirty="0" err="1"/>
              <a:t>reduction</a:t>
            </a:r>
            <a:r>
              <a:rPr lang="es-ES" dirty="0"/>
              <a:t> in </a:t>
            </a:r>
            <a:r>
              <a:rPr lang="es-ES" dirty="0" err="1"/>
              <a:t>debt</a:t>
            </a:r>
            <a:r>
              <a:rPr lang="es-ES" dirty="0"/>
              <a:t> </a:t>
            </a:r>
            <a:r>
              <a:rPr lang="es-ES" dirty="0" err="1"/>
              <a:t>is</a:t>
            </a:r>
            <a:r>
              <a:rPr lang="es-ES" dirty="0"/>
              <a:t> </a:t>
            </a:r>
            <a:r>
              <a:rPr lang="es-ES" dirty="0" err="1"/>
              <a:t>consistent</a:t>
            </a:r>
            <a:r>
              <a:rPr lang="es-ES" dirty="0"/>
              <a:t> </a:t>
            </a:r>
            <a:r>
              <a:rPr lang="es-ES" dirty="0" err="1"/>
              <a:t>with</a:t>
            </a:r>
            <a:r>
              <a:rPr lang="es-ES" dirty="0"/>
              <a:t> </a:t>
            </a:r>
            <a:r>
              <a:rPr lang="es-ES" dirty="0" err="1"/>
              <a:t>the</a:t>
            </a:r>
            <a:r>
              <a:rPr lang="es-ES" dirty="0"/>
              <a:t> </a:t>
            </a:r>
            <a:r>
              <a:rPr lang="es-ES" dirty="0" err="1"/>
              <a:t>reduction</a:t>
            </a:r>
            <a:r>
              <a:rPr lang="es-ES" dirty="0"/>
              <a:t> in </a:t>
            </a:r>
            <a:r>
              <a:rPr lang="es-ES" dirty="0" err="1"/>
              <a:t>financial</a:t>
            </a:r>
            <a:r>
              <a:rPr lang="es-ES" dirty="0"/>
              <a:t> expenses.</a:t>
            </a:r>
          </a:p>
          <a:p>
            <a:r>
              <a:rPr lang="es-ES" dirty="0"/>
              <a:t> In </a:t>
            </a:r>
            <a:r>
              <a:rPr lang="es-ES" dirty="0" err="1"/>
              <a:t>terms</a:t>
            </a:r>
            <a:r>
              <a:rPr lang="es-ES" dirty="0"/>
              <a:t> </a:t>
            </a:r>
            <a:r>
              <a:rPr lang="es-ES" dirty="0" err="1"/>
              <a:t>of</a:t>
            </a:r>
            <a:r>
              <a:rPr lang="es-ES" dirty="0"/>
              <a:t> </a:t>
            </a:r>
            <a:r>
              <a:rPr lang="es-ES" dirty="0" err="1"/>
              <a:t>payment</a:t>
            </a:r>
            <a:r>
              <a:rPr lang="es-ES" dirty="0"/>
              <a:t> </a:t>
            </a:r>
            <a:r>
              <a:rPr lang="es-ES" dirty="0" err="1"/>
              <a:t>capacity</a:t>
            </a:r>
            <a:r>
              <a:rPr lang="es-ES" dirty="0"/>
              <a:t>, </a:t>
            </a:r>
            <a:r>
              <a:rPr lang="es-ES" dirty="0" err="1"/>
              <a:t>both</a:t>
            </a:r>
            <a:r>
              <a:rPr lang="es-ES" dirty="0"/>
              <a:t> </a:t>
            </a:r>
            <a:r>
              <a:rPr lang="es-ES" dirty="0" err="1"/>
              <a:t>companies</a:t>
            </a:r>
            <a:r>
              <a:rPr lang="es-ES" dirty="0"/>
              <a:t> </a:t>
            </a:r>
            <a:r>
              <a:rPr lang="es-ES" dirty="0" err="1"/>
              <a:t>have</a:t>
            </a:r>
            <a:r>
              <a:rPr lang="es-ES" dirty="0"/>
              <a:t> </a:t>
            </a:r>
            <a:r>
              <a:rPr lang="es-ES" dirty="0" err="1"/>
              <a:t>faced</a:t>
            </a:r>
            <a:r>
              <a:rPr lang="es-ES" dirty="0"/>
              <a:t> </a:t>
            </a:r>
            <a:r>
              <a:rPr lang="es-ES" dirty="0" err="1"/>
              <a:t>an</a:t>
            </a:r>
            <a:r>
              <a:rPr lang="es-ES" dirty="0"/>
              <a:t> </a:t>
            </a:r>
            <a:r>
              <a:rPr lang="es-ES" dirty="0" err="1"/>
              <a:t>important</a:t>
            </a:r>
            <a:r>
              <a:rPr lang="es-ES" dirty="0"/>
              <a:t> </a:t>
            </a:r>
            <a:r>
              <a:rPr lang="es-ES" dirty="0" err="1"/>
              <a:t>reduction</a:t>
            </a:r>
            <a:r>
              <a:rPr lang="es-ES" dirty="0"/>
              <a:t>, </a:t>
            </a:r>
            <a:r>
              <a:rPr lang="es-ES" dirty="0" err="1"/>
              <a:t>driven</a:t>
            </a:r>
            <a:r>
              <a:rPr lang="es-ES" dirty="0"/>
              <a:t> </a:t>
            </a:r>
            <a:r>
              <a:rPr lang="es-ES" dirty="0" err="1"/>
              <a:t>by</a:t>
            </a:r>
            <a:r>
              <a:rPr lang="es-ES" dirty="0"/>
              <a:t> </a:t>
            </a:r>
            <a:r>
              <a:rPr lang="es-ES" dirty="0" err="1"/>
              <a:t>the</a:t>
            </a:r>
            <a:r>
              <a:rPr lang="es-ES" dirty="0"/>
              <a:t> </a:t>
            </a:r>
            <a:r>
              <a:rPr lang="es-ES" dirty="0" err="1"/>
              <a:t>contraction</a:t>
            </a:r>
            <a:r>
              <a:rPr lang="es-ES" dirty="0"/>
              <a:t> </a:t>
            </a:r>
            <a:r>
              <a:rPr lang="es-ES" dirty="0" err="1"/>
              <a:t>of</a:t>
            </a:r>
            <a:r>
              <a:rPr lang="es-ES" dirty="0"/>
              <a:t> cash </a:t>
            </a:r>
            <a:r>
              <a:rPr lang="es-ES" dirty="0" err="1"/>
              <a:t>flows</a:t>
            </a:r>
            <a:r>
              <a:rPr lang="es-ES" dirty="0"/>
              <a:t> in 2021, more </a:t>
            </a:r>
            <a:r>
              <a:rPr lang="es-ES" dirty="0" err="1"/>
              <a:t>because</a:t>
            </a:r>
            <a:r>
              <a:rPr lang="es-ES" dirty="0"/>
              <a:t> </a:t>
            </a:r>
            <a:r>
              <a:rPr lang="es-ES" dirty="0" err="1"/>
              <a:t>of</a:t>
            </a:r>
            <a:r>
              <a:rPr lang="es-ES" dirty="0"/>
              <a:t> cash Flow </a:t>
            </a:r>
            <a:r>
              <a:rPr lang="es-ES" dirty="0" err="1"/>
              <a:t>reduction</a:t>
            </a:r>
            <a:r>
              <a:rPr lang="es-ES" dirty="0"/>
              <a:t> </a:t>
            </a:r>
            <a:r>
              <a:rPr lang="es-ES" dirty="0" err="1"/>
              <a:t>rather</a:t>
            </a:r>
            <a:r>
              <a:rPr lang="es-ES" dirty="0"/>
              <a:t> </a:t>
            </a:r>
            <a:r>
              <a:rPr lang="es-ES" dirty="0" err="1"/>
              <a:t>than</a:t>
            </a:r>
            <a:r>
              <a:rPr lang="es-ES" dirty="0"/>
              <a:t> </a:t>
            </a:r>
            <a:r>
              <a:rPr lang="es-ES" dirty="0" err="1"/>
              <a:t>for</a:t>
            </a:r>
            <a:r>
              <a:rPr lang="es-ES" dirty="0"/>
              <a:t> </a:t>
            </a:r>
            <a:r>
              <a:rPr lang="es-ES" dirty="0" err="1"/>
              <a:t>increase</a:t>
            </a:r>
            <a:r>
              <a:rPr lang="es-ES" dirty="0"/>
              <a:t> in total </a:t>
            </a:r>
            <a:r>
              <a:rPr lang="es-ES" dirty="0" err="1"/>
              <a:t>debt</a:t>
            </a:r>
            <a:r>
              <a:rPr lang="es-ES" dirty="0"/>
              <a:t>!</a:t>
            </a:r>
          </a:p>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27</a:t>
            </a:fld>
            <a:endParaRPr lang="es-ES" dirty="0"/>
          </a:p>
        </p:txBody>
      </p:sp>
    </p:spTree>
    <p:extLst>
      <p:ext uri="{BB962C8B-B14F-4D97-AF65-F5344CB8AC3E}">
        <p14:creationId xmlns:p14="http://schemas.microsoft.com/office/powerpoint/2010/main" val="2429027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a:t>
            </a:fld>
            <a:endParaRPr lang="es-ES" dirty="0"/>
          </a:p>
        </p:txBody>
      </p:sp>
    </p:spTree>
    <p:extLst>
      <p:ext uri="{BB962C8B-B14F-4D97-AF65-F5344CB8AC3E}">
        <p14:creationId xmlns:p14="http://schemas.microsoft.com/office/powerpoint/2010/main" val="2689417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While</a:t>
            </a:r>
            <a:r>
              <a:rPr lang="es-ES" dirty="0"/>
              <a:t> </a:t>
            </a:r>
            <a:r>
              <a:rPr lang="es-ES" dirty="0" err="1"/>
              <a:t>both</a:t>
            </a:r>
            <a:r>
              <a:rPr lang="es-ES" dirty="0"/>
              <a:t> </a:t>
            </a:r>
            <a:r>
              <a:rPr lang="es-ES" dirty="0" err="1"/>
              <a:t>companies</a:t>
            </a:r>
            <a:r>
              <a:rPr lang="es-ES" dirty="0"/>
              <a:t> </a:t>
            </a:r>
            <a:r>
              <a:rPr lang="es-ES" dirty="0" err="1"/>
              <a:t>have</a:t>
            </a:r>
            <a:r>
              <a:rPr lang="es-ES" dirty="0"/>
              <a:t> similar CA </a:t>
            </a:r>
            <a:r>
              <a:rPr lang="es-ES" dirty="0" err="1"/>
              <a:t>turnover</a:t>
            </a:r>
            <a:r>
              <a:rPr lang="es-ES" dirty="0"/>
              <a:t>, VW has </a:t>
            </a:r>
            <a:r>
              <a:rPr lang="es-ES" dirty="0" err="1"/>
              <a:t>almost</a:t>
            </a:r>
            <a:r>
              <a:rPr lang="es-ES" dirty="0"/>
              <a:t> 20pt </a:t>
            </a:r>
            <a:r>
              <a:rPr lang="es-ES" dirty="0" err="1"/>
              <a:t>of</a:t>
            </a:r>
            <a:r>
              <a:rPr lang="es-ES" dirty="0"/>
              <a:t> </a:t>
            </a:r>
            <a:r>
              <a:rPr lang="es-ES" dirty="0" err="1"/>
              <a:t>better</a:t>
            </a:r>
            <a:r>
              <a:rPr lang="es-ES" dirty="0"/>
              <a:t> FA </a:t>
            </a:r>
            <a:r>
              <a:rPr lang="es-ES" dirty="0" err="1"/>
              <a:t>turnover</a:t>
            </a:r>
            <a:r>
              <a:rPr lang="es-ES" dirty="0"/>
              <a:t>, so </a:t>
            </a:r>
            <a:r>
              <a:rPr lang="es-ES" dirty="0" err="1"/>
              <a:t>they</a:t>
            </a:r>
            <a:r>
              <a:rPr lang="es-ES" dirty="0"/>
              <a:t> are </a:t>
            </a:r>
            <a:r>
              <a:rPr lang="en-US" dirty="0"/>
              <a:t>more efficient at using its fixed assets to generate revenues.</a:t>
            </a:r>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28</a:t>
            </a:fld>
            <a:endParaRPr lang="es-ES" dirty="0"/>
          </a:p>
        </p:txBody>
      </p:sp>
    </p:spTree>
    <p:extLst>
      <p:ext uri="{BB962C8B-B14F-4D97-AF65-F5344CB8AC3E}">
        <p14:creationId xmlns:p14="http://schemas.microsoft.com/office/powerpoint/2010/main" val="3076233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Should</a:t>
            </a:r>
            <a:r>
              <a:rPr lang="es-ES" dirty="0"/>
              <a:t> I </a:t>
            </a:r>
            <a:r>
              <a:rPr lang="es-ES" dirty="0" err="1"/>
              <a:t>change</a:t>
            </a:r>
            <a:r>
              <a:rPr lang="es-ES" dirty="0"/>
              <a:t> "</a:t>
            </a:r>
            <a:r>
              <a:rPr lang="es-ES" dirty="0" err="1"/>
              <a:t>debt</a:t>
            </a:r>
            <a:r>
              <a:rPr lang="es-ES" dirty="0"/>
              <a:t>" </a:t>
            </a:r>
            <a:r>
              <a:rPr lang="es-ES" dirty="0" err="1"/>
              <a:t>for</a:t>
            </a:r>
            <a:r>
              <a:rPr lang="es-ES" dirty="0"/>
              <a:t> </a:t>
            </a:r>
            <a:r>
              <a:rPr lang="es-ES" dirty="0" err="1"/>
              <a:t>liability</a:t>
            </a:r>
            <a:r>
              <a:rPr lang="es-ES" dirty="0"/>
              <a:t>, </a:t>
            </a:r>
            <a:r>
              <a:rPr lang="es-ES" dirty="0" err="1"/>
              <a:t>to</a:t>
            </a:r>
            <a:r>
              <a:rPr lang="es-ES" dirty="0"/>
              <a:t> </a:t>
            </a:r>
            <a:r>
              <a:rPr lang="es-ES" dirty="0" err="1"/>
              <a:t>avoid</a:t>
            </a:r>
            <a:r>
              <a:rPr lang="es-ES" dirty="0"/>
              <a:t> confusión?</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29</a:t>
            </a:fld>
            <a:endParaRPr lang="es-ES" dirty="0"/>
          </a:p>
        </p:txBody>
      </p:sp>
    </p:spTree>
    <p:extLst>
      <p:ext uri="{BB962C8B-B14F-4D97-AF65-F5344CB8AC3E}">
        <p14:creationId xmlns:p14="http://schemas.microsoft.com/office/powerpoint/2010/main" val="1806771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VW has a real </a:t>
            </a:r>
            <a:r>
              <a:rPr lang="en-US" dirty="0" err="1"/>
              <a:t>wk</a:t>
            </a:r>
            <a:r>
              <a:rPr lang="en-US" dirty="0"/>
              <a:t> just a bit above the required… a SURPLUS in WK.</a:t>
            </a:r>
          </a:p>
          <a:p>
            <a:r>
              <a:rPr lang="en-US" dirty="0"/>
              <a:t>MB is in deficit of WK</a:t>
            </a:r>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30</a:t>
            </a:fld>
            <a:endParaRPr lang="es-ES" dirty="0"/>
          </a:p>
        </p:txBody>
      </p:sp>
    </p:spTree>
    <p:extLst>
      <p:ext uri="{BB962C8B-B14F-4D97-AF65-F5344CB8AC3E}">
        <p14:creationId xmlns:p14="http://schemas.microsoft.com/office/powerpoint/2010/main" val="1157569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VW has a real </a:t>
            </a:r>
            <a:r>
              <a:rPr lang="en-US" dirty="0" err="1"/>
              <a:t>wk</a:t>
            </a:r>
            <a:r>
              <a:rPr lang="en-US" dirty="0"/>
              <a:t> just a bit above the required… a SURPLUS in WK.</a:t>
            </a:r>
          </a:p>
          <a:p>
            <a:r>
              <a:rPr lang="en-US" dirty="0"/>
              <a:t>MB is in deficit of WK</a:t>
            </a:r>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31</a:t>
            </a:fld>
            <a:endParaRPr lang="es-ES" dirty="0"/>
          </a:p>
        </p:txBody>
      </p:sp>
    </p:spTree>
    <p:extLst>
      <p:ext uri="{BB962C8B-B14F-4D97-AF65-F5344CB8AC3E}">
        <p14:creationId xmlns:p14="http://schemas.microsoft.com/office/powerpoint/2010/main" val="1630942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32</a:t>
            </a:fld>
            <a:endParaRPr lang="es-ES" dirty="0"/>
          </a:p>
        </p:txBody>
      </p:sp>
    </p:spTree>
    <p:extLst>
      <p:ext uri="{BB962C8B-B14F-4D97-AF65-F5344CB8AC3E}">
        <p14:creationId xmlns:p14="http://schemas.microsoft.com/office/powerpoint/2010/main" val="1358948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a:t>
            </a:r>
            <a:r>
              <a:rPr lang="es-ES" dirty="0" err="1"/>
              <a:t>improves</a:t>
            </a:r>
            <a:r>
              <a:rPr lang="es-ES" dirty="0"/>
              <a:t> </a:t>
            </a:r>
            <a:r>
              <a:rPr lang="es-ES" dirty="0" err="1"/>
              <a:t>drastically</a:t>
            </a:r>
            <a:r>
              <a:rPr lang="es-ES" dirty="0"/>
              <a:t> </a:t>
            </a:r>
            <a:r>
              <a:rPr lang="es-ES" dirty="0" err="1"/>
              <a:t>the</a:t>
            </a:r>
            <a:r>
              <a:rPr lang="es-ES" dirty="0"/>
              <a:t> </a:t>
            </a:r>
            <a:r>
              <a:rPr lang="es-ES" dirty="0" err="1"/>
              <a:t>speed</a:t>
            </a:r>
            <a:r>
              <a:rPr lang="es-ES" dirty="0"/>
              <a:t> </a:t>
            </a:r>
            <a:r>
              <a:rPr lang="es-ES" dirty="0" err="1"/>
              <a:t>for</a:t>
            </a:r>
            <a:r>
              <a:rPr lang="es-ES" dirty="0"/>
              <a:t> </a:t>
            </a:r>
            <a:r>
              <a:rPr lang="es-ES" dirty="0" err="1"/>
              <a:t>selling</a:t>
            </a:r>
            <a:r>
              <a:rPr lang="es-ES" dirty="0"/>
              <a:t> </a:t>
            </a:r>
            <a:r>
              <a:rPr lang="es-ES" dirty="0" err="1"/>
              <a:t>inventories</a:t>
            </a:r>
            <a:r>
              <a:rPr lang="es-ES" dirty="0"/>
              <a:t> in 2021, </a:t>
            </a:r>
            <a:r>
              <a:rPr lang="es-ES" dirty="0" err="1"/>
              <a:t>reaching</a:t>
            </a:r>
            <a:r>
              <a:rPr lang="es-ES" dirty="0"/>
              <a:t> similar </a:t>
            </a:r>
            <a:r>
              <a:rPr lang="es-ES" dirty="0" err="1"/>
              <a:t>levels</a:t>
            </a:r>
            <a:r>
              <a:rPr lang="es-ES" dirty="0"/>
              <a:t> </a:t>
            </a:r>
            <a:r>
              <a:rPr lang="es-ES" dirty="0" err="1"/>
              <a:t>than</a:t>
            </a:r>
            <a:r>
              <a:rPr lang="es-ES" dirty="0"/>
              <a:t> MB.</a:t>
            </a:r>
          </a:p>
          <a:p>
            <a:r>
              <a:rPr lang="es-ES" dirty="0" err="1"/>
              <a:t>Maybe</a:t>
            </a:r>
            <a:r>
              <a:rPr lang="es-ES" dirty="0"/>
              <a:t> online </a:t>
            </a:r>
            <a:r>
              <a:rPr lang="es-ES" dirty="0" err="1"/>
              <a:t>selling</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33</a:t>
            </a:fld>
            <a:endParaRPr lang="es-ES" dirty="0"/>
          </a:p>
        </p:txBody>
      </p:sp>
    </p:spTree>
    <p:extLst>
      <p:ext uri="{BB962C8B-B14F-4D97-AF65-F5344CB8AC3E}">
        <p14:creationId xmlns:p14="http://schemas.microsoft.com/office/powerpoint/2010/main" val="204887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Orange: </a:t>
            </a:r>
            <a:r>
              <a:rPr lang="es-ES" dirty="0" err="1"/>
              <a:t>the</a:t>
            </a:r>
            <a:r>
              <a:rPr lang="es-ES" dirty="0"/>
              <a:t> </a:t>
            </a:r>
            <a:r>
              <a:rPr lang="es-ES" dirty="0" err="1"/>
              <a:t>company</a:t>
            </a:r>
            <a:r>
              <a:rPr lang="es-ES" dirty="0"/>
              <a:t> </a:t>
            </a:r>
            <a:r>
              <a:rPr lang="es-ES" dirty="0" err="1"/>
              <a:t>had</a:t>
            </a:r>
            <a:r>
              <a:rPr lang="es-ES" dirty="0"/>
              <a:t> </a:t>
            </a:r>
            <a:r>
              <a:rPr lang="es-ES" dirty="0" err="1"/>
              <a:t>problems</a:t>
            </a:r>
            <a:r>
              <a:rPr lang="es-ES" dirty="0"/>
              <a:t> </a:t>
            </a:r>
            <a:r>
              <a:rPr lang="es-ES" dirty="0" err="1"/>
              <a:t>collecting</a:t>
            </a:r>
            <a:r>
              <a:rPr lang="es-ES" dirty="0"/>
              <a:t> </a:t>
            </a:r>
            <a:r>
              <a:rPr lang="es-ES" dirty="0" err="1"/>
              <a:t>during</a:t>
            </a:r>
            <a:r>
              <a:rPr lang="es-ES" dirty="0"/>
              <a:t> 2020, </a:t>
            </a:r>
            <a:r>
              <a:rPr lang="es-ES" dirty="0" err="1"/>
              <a:t>but</a:t>
            </a:r>
            <a:r>
              <a:rPr lang="es-ES" dirty="0"/>
              <a:t> </a:t>
            </a:r>
            <a:r>
              <a:rPr lang="es-ES" dirty="0" err="1"/>
              <a:t>seems</a:t>
            </a:r>
            <a:r>
              <a:rPr lang="es-ES" dirty="0"/>
              <a:t> </a:t>
            </a:r>
            <a:r>
              <a:rPr lang="es-ES" dirty="0" err="1"/>
              <a:t>to</a:t>
            </a:r>
            <a:r>
              <a:rPr lang="es-ES" dirty="0"/>
              <a:t> </a:t>
            </a:r>
            <a:r>
              <a:rPr lang="es-ES" dirty="0" err="1"/>
              <a:t>recover</a:t>
            </a:r>
            <a:r>
              <a:rPr lang="es-ES" dirty="0"/>
              <a:t> in 2021. </a:t>
            </a:r>
            <a:r>
              <a:rPr lang="es-ES" dirty="0" err="1"/>
              <a:t>The</a:t>
            </a:r>
            <a:r>
              <a:rPr lang="es-ES" dirty="0"/>
              <a:t> </a:t>
            </a:r>
            <a:r>
              <a:rPr lang="es-ES" dirty="0" err="1"/>
              <a:t>company</a:t>
            </a:r>
            <a:r>
              <a:rPr lang="es-ES" dirty="0"/>
              <a:t> </a:t>
            </a:r>
            <a:r>
              <a:rPr lang="es-ES" dirty="0" err="1"/>
              <a:t>also</a:t>
            </a:r>
            <a:r>
              <a:rPr lang="es-ES" dirty="0"/>
              <a:t> </a:t>
            </a:r>
            <a:r>
              <a:rPr lang="es-ES" dirty="0" err="1"/>
              <a:t>took</a:t>
            </a:r>
            <a:r>
              <a:rPr lang="es-ES" dirty="0"/>
              <a:t> </a:t>
            </a:r>
            <a:r>
              <a:rPr lang="es-ES" dirty="0" err="1"/>
              <a:t>longer</a:t>
            </a:r>
            <a:r>
              <a:rPr lang="es-ES" dirty="0"/>
              <a:t> </a:t>
            </a:r>
            <a:r>
              <a:rPr lang="es-ES" dirty="0" err="1"/>
              <a:t>to</a:t>
            </a:r>
            <a:r>
              <a:rPr lang="es-ES" dirty="0"/>
              <a:t> </a:t>
            </a:r>
            <a:r>
              <a:rPr lang="es-ES" dirty="0" err="1"/>
              <a:t>pay</a:t>
            </a:r>
            <a:r>
              <a:rPr lang="es-ES" dirty="0"/>
              <a:t> </a:t>
            </a:r>
            <a:r>
              <a:rPr lang="es-ES" dirty="0" err="1"/>
              <a:t>payables</a:t>
            </a:r>
            <a:r>
              <a:rPr lang="es-ES" dirty="0"/>
              <a:t> </a:t>
            </a:r>
            <a:r>
              <a:rPr lang="es-ES" dirty="0" err="1"/>
              <a:t>during</a:t>
            </a:r>
            <a:r>
              <a:rPr lang="es-ES" dirty="0"/>
              <a:t> 2010 and </a:t>
            </a:r>
            <a:r>
              <a:rPr lang="es-ES" dirty="0" err="1"/>
              <a:t>again</a:t>
            </a:r>
            <a:r>
              <a:rPr lang="es-ES" dirty="0"/>
              <a:t> </a:t>
            </a:r>
            <a:r>
              <a:rPr lang="es-ES" dirty="0" err="1"/>
              <a:t>is</a:t>
            </a:r>
            <a:r>
              <a:rPr lang="es-ES" dirty="0"/>
              <a:t> in </a:t>
            </a:r>
            <a:r>
              <a:rPr lang="es-ES" dirty="0" err="1"/>
              <a:t>shape</a:t>
            </a:r>
            <a:r>
              <a:rPr lang="es-ES" dirty="0"/>
              <a:t>. </a:t>
            </a:r>
          </a:p>
          <a:p>
            <a:r>
              <a:rPr lang="es-ES" dirty="0"/>
              <a:t>MB: </a:t>
            </a:r>
            <a:r>
              <a:rPr lang="es-ES" dirty="0" err="1"/>
              <a:t>the</a:t>
            </a:r>
            <a:r>
              <a:rPr lang="es-ES" dirty="0"/>
              <a:t> </a:t>
            </a:r>
            <a:r>
              <a:rPr lang="es-ES" dirty="0" err="1"/>
              <a:t>lines</a:t>
            </a:r>
            <a:r>
              <a:rPr lang="es-ES" dirty="0"/>
              <a:t> </a:t>
            </a:r>
            <a:r>
              <a:rPr lang="es-ES" dirty="0" err="1"/>
              <a:t>crossed</a:t>
            </a:r>
            <a:r>
              <a:rPr lang="es-ES" dirty="0"/>
              <a:t> </a:t>
            </a:r>
            <a:r>
              <a:rPr lang="es-ES" dirty="0" err="1"/>
              <a:t>each</a:t>
            </a:r>
            <a:r>
              <a:rPr lang="es-ES" dirty="0"/>
              <a:t> </a:t>
            </a:r>
            <a:r>
              <a:rPr lang="es-ES" dirty="0" err="1"/>
              <a:t>other</a:t>
            </a:r>
            <a:r>
              <a:rPr lang="es-ES" dirty="0"/>
              <a:t>, </a:t>
            </a:r>
            <a:r>
              <a:rPr lang="es-ES" dirty="0" err="1"/>
              <a:t>but</a:t>
            </a:r>
            <a:r>
              <a:rPr lang="es-ES" dirty="0"/>
              <a:t> </a:t>
            </a:r>
            <a:r>
              <a:rPr lang="es-ES" dirty="0" err="1"/>
              <a:t>that</a:t>
            </a:r>
            <a:r>
              <a:rPr lang="es-ES" dirty="0"/>
              <a:t> </a:t>
            </a:r>
            <a:r>
              <a:rPr lang="es-ES" dirty="0" err="1"/>
              <a:t>is</a:t>
            </a:r>
            <a:r>
              <a:rPr lang="es-ES" dirty="0"/>
              <a:t> a </a:t>
            </a:r>
            <a:r>
              <a:rPr lang="es-ES" dirty="0" err="1"/>
              <a:t>good</a:t>
            </a:r>
            <a:r>
              <a:rPr lang="es-ES" dirty="0"/>
              <a:t> </a:t>
            </a:r>
            <a:r>
              <a:rPr lang="es-ES" dirty="0" err="1"/>
              <a:t>sign</a:t>
            </a:r>
            <a:r>
              <a:rPr lang="es-ES" dirty="0"/>
              <a:t>, </a:t>
            </a:r>
            <a:r>
              <a:rPr lang="es-ES" dirty="0" err="1"/>
              <a:t>since</a:t>
            </a:r>
            <a:r>
              <a:rPr lang="es-ES" dirty="0"/>
              <a:t> </a:t>
            </a:r>
            <a:r>
              <a:rPr lang="es-ES" dirty="0" err="1"/>
              <a:t>before</a:t>
            </a:r>
            <a:r>
              <a:rPr lang="es-ES" dirty="0"/>
              <a:t> </a:t>
            </a:r>
            <a:r>
              <a:rPr lang="es-ES" dirty="0" err="1"/>
              <a:t>the</a:t>
            </a:r>
            <a:r>
              <a:rPr lang="es-ES" dirty="0"/>
              <a:t> </a:t>
            </a:r>
            <a:r>
              <a:rPr lang="es-ES" dirty="0" err="1"/>
              <a:t>company</a:t>
            </a:r>
            <a:r>
              <a:rPr lang="es-ES" dirty="0"/>
              <a:t>, </a:t>
            </a:r>
            <a:r>
              <a:rPr lang="es-ES" dirty="0" err="1"/>
              <a:t>on</a:t>
            </a:r>
            <a:r>
              <a:rPr lang="es-ES" dirty="0"/>
              <a:t> </a:t>
            </a:r>
            <a:r>
              <a:rPr lang="es-ES" dirty="0" err="1"/>
              <a:t>average</a:t>
            </a:r>
            <a:r>
              <a:rPr lang="es-ES" dirty="0"/>
              <a:t>, </a:t>
            </a:r>
            <a:r>
              <a:rPr lang="es-ES" dirty="0" err="1"/>
              <a:t>was</a:t>
            </a:r>
            <a:r>
              <a:rPr lang="es-ES" dirty="0"/>
              <a:t> </a:t>
            </a:r>
            <a:r>
              <a:rPr lang="es-ES" dirty="0" err="1"/>
              <a:t>taking</a:t>
            </a:r>
            <a:r>
              <a:rPr lang="es-ES" dirty="0"/>
              <a:t> </a:t>
            </a:r>
            <a:r>
              <a:rPr lang="es-ES" dirty="0" err="1"/>
              <a:t>longer</a:t>
            </a:r>
            <a:r>
              <a:rPr lang="es-ES" dirty="0"/>
              <a:t> in </a:t>
            </a:r>
            <a:r>
              <a:rPr lang="es-ES" dirty="0" err="1"/>
              <a:t>collecting</a:t>
            </a:r>
            <a:r>
              <a:rPr lang="es-ES" dirty="0"/>
              <a:t> </a:t>
            </a:r>
            <a:r>
              <a:rPr lang="es-ES" dirty="0" err="1"/>
              <a:t>receivables</a:t>
            </a:r>
            <a:r>
              <a:rPr lang="es-ES" dirty="0"/>
              <a:t> </a:t>
            </a:r>
            <a:r>
              <a:rPr lang="es-ES" dirty="0" err="1"/>
              <a:t>than</a:t>
            </a:r>
            <a:r>
              <a:rPr lang="es-ES" dirty="0"/>
              <a:t> in </a:t>
            </a:r>
            <a:r>
              <a:rPr lang="es-ES" dirty="0" err="1"/>
              <a:t>paying</a:t>
            </a:r>
            <a:r>
              <a:rPr lang="es-ES" dirty="0"/>
              <a:t> </a:t>
            </a:r>
            <a:r>
              <a:rPr lang="es-ES" dirty="0" err="1"/>
              <a:t>its</a:t>
            </a:r>
            <a:r>
              <a:rPr lang="es-ES" dirty="0"/>
              <a:t> </a:t>
            </a:r>
            <a:r>
              <a:rPr lang="es-ES" dirty="0" err="1"/>
              <a:t>commercial</a:t>
            </a:r>
            <a:r>
              <a:rPr lang="es-ES" dirty="0"/>
              <a:t> </a:t>
            </a:r>
            <a:r>
              <a:rPr lang="es-ES" dirty="0" err="1"/>
              <a:t>obligations</a:t>
            </a:r>
            <a:r>
              <a:rPr lang="es-ES" dirty="0"/>
              <a:t>. </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34</a:t>
            </a:fld>
            <a:endParaRPr lang="es-ES" dirty="0"/>
          </a:p>
        </p:txBody>
      </p:sp>
    </p:spTree>
    <p:extLst>
      <p:ext uri="{BB962C8B-B14F-4D97-AF65-F5344CB8AC3E}">
        <p14:creationId xmlns:p14="http://schemas.microsoft.com/office/powerpoint/2010/main" val="3837104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VW must invest cash in its operating activities for just over 59 between the time it pays its suppliers and the time it collects payments from its customers. </a:t>
            </a:r>
          </a:p>
          <a:p>
            <a:r>
              <a:rPr lang="en-US" dirty="0"/>
              <a:t>MB has decreased this number by delaying paying suppliers.</a:t>
            </a:r>
          </a:p>
          <a:p>
            <a:r>
              <a:rPr lang="en-US" dirty="0"/>
              <a:t>Companies prefer to minimize the time between paying vendors and collecting cash from customers because it frees up cash for other productive purposes. </a:t>
            </a:r>
          </a:p>
          <a:p>
            <a:r>
              <a:rPr lang="en-US" dirty="0"/>
              <a:t>VW could reduce this time by slowing payments to creditors or by increasing how quickly it turns over its inventory</a:t>
            </a:r>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35</a:t>
            </a:fld>
            <a:endParaRPr lang="es-ES" dirty="0"/>
          </a:p>
        </p:txBody>
      </p:sp>
    </p:spTree>
    <p:extLst>
      <p:ext uri="{BB962C8B-B14F-4D97-AF65-F5344CB8AC3E}">
        <p14:creationId xmlns:p14="http://schemas.microsoft.com/office/powerpoint/2010/main" val="613050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Summary</a:t>
            </a:r>
            <a:r>
              <a:rPr lang="es-ES" dirty="0"/>
              <a:t>,</a:t>
            </a:r>
          </a:p>
          <a:p>
            <a:r>
              <a:rPr lang="es-ES" dirty="0" err="1"/>
              <a:t>The</a:t>
            </a:r>
            <a:r>
              <a:rPr lang="es-ES" dirty="0"/>
              <a:t> </a:t>
            </a:r>
            <a:r>
              <a:rPr lang="es-ES" dirty="0" err="1"/>
              <a:t>increase</a:t>
            </a:r>
            <a:r>
              <a:rPr lang="es-ES" dirty="0"/>
              <a:t> in sales in </a:t>
            </a:r>
            <a:r>
              <a:rPr lang="es-ES" dirty="0" err="1"/>
              <a:t>the</a:t>
            </a:r>
            <a:r>
              <a:rPr lang="es-ES" dirty="0"/>
              <a:t> </a:t>
            </a:r>
            <a:r>
              <a:rPr lang="es-ES" dirty="0" err="1"/>
              <a:t>industry</a:t>
            </a:r>
            <a:r>
              <a:rPr lang="es-ES" dirty="0"/>
              <a:t> has </a:t>
            </a:r>
            <a:r>
              <a:rPr lang="es-ES" dirty="0" err="1"/>
              <a:t>been</a:t>
            </a:r>
            <a:r>
              <a:rPr lang="es-ES" dirty="0"/>
              <a:t> </a:t>
            </a:r>
            <a:r>
              <a:rPr lang="es-ES" dirty="0" err="1"/>
              <a:t>well</a:t>
            </a:r>
            <a:r>
              <a:rPr lang="es-ES" dirty="0"/>
              <a:t> </a:t>
            </a:r>
            <a:r>
              <a:rPr lang="es-ES" dirty="0" err="1"/>
              <a:t>captured</a:t>
            </a:r>
            <a:r>
              <a:rPr lang="es-ES" dirty="0"/>
              <a:t> </a:t>
            </a:r>
            <a:r>
              <a:rPr lang="es-ES" dirty="0" err="1"/>
              <a:t>by</a:t>
            </a:r>
            <a:r>
              <a:rPr lang="es-ES" dirty="0"/>
              <a:t> VW, </a:t>
            </a:r>
            <a:r>
              <a:rPr lang="es-ES" dirty="0" err="1"/>
              <a:t>which</a:t>
            </a:r>
            <a:r>
              <a:rPr lang="es-ES" dirty="0"/>
              <a:t> </a:t>
            </a:r>
            <a:r>
              <a:rPr lang="es-ES" dirty="0" err="1"/>
              <a:t>increased</a:t>
            </a:r>
            <a:r>
              <a:rPr lang="es-ES" dirty="0"/>
              <a:t> </a:t>
            </a:r>
            <a:r>
              <a:rPr lang="es-ES" dirty="0" err="1"/>
              <a:t>annual</a:t>
            </a:r>
            <a:r>
              <a:rPr lang="es-ES" dirty="0"/>
              <a:t> sales and operative </a:t>
            </a:r>
            <a:r>
              <a:rPr lang="es-ES" dirty="0" err="1"/>
              <a:t>margins</a:t>
            </a:r>
            <a:r>
              <a:rPr lang="es-ES" dirty="0"/>
              <a:t>. At </a:t>
            </a:r>
            <a:r>
              <a:rPr lang="es-ES" dirty="0" err="1"/>
              <a:t>the</a:t>
            </a:r>
            <a:r>
              <a:rPr lang="es-ES" dirty="0"/>
              <a:t> </a:t>
            </a:r>
            <a:r>
              <a:rPr lang="es-ES" dirty="0" err="1"/>
              <a:t>same</a:t>
            </a:r>
            <a:r>
              <a:rPr lang="es-ES" dirty="0"/>
              <a:t> time, </a:t>
            </a:r>
            <a:r>
              <a:rPr lang="es-ES" dirty="0" err="1"/>
              <a:t>the</a:t>
            </a:r>
            <a:r>
              <a:rPr lang="es-ES" dirty="0"/>
              <a:t> </a:t>
            </a:r>
            <a:r>
              <a:rPr lang="es-ES" dirty="0" err="1"/>
              <a:t>higher</a:t>
            </a:r>
            <a:r>
              <a:rPr lang="es-ES" dirty="0"/>
              <a:t> </a:t>
            </a:r>
            <a:r>
              <a:rPr lang="es-ES" dirty="0" err="1"/>
              <a:t>efficiency</a:t>
            </a:r>
            <a:r>
              <a:rPr lang="es-ES" dirty="0"/>
              <a:t> in </a:t>
            </a:r>
            <a:r>
              <a:rPr lang="es-ES" dirty="0" err="1"/>
              <a:t>the</a:t>
            </a:r>
            <a:r>
              <a:rPr lang="es-ES" dirty="0"/>
              <a:t> </a:t>
            </a:r>
            <a:r>
              <a:rPr lang="es-ES" dirty="0" err="1"/>
              <a:t>business</a:t>
            </a:r>
            <a:r>
              <a:rPr lang="es-ES" dirty="0"/>
              <a:t> </a:t>
            </a:r>
            <a:r>
              <a:rPr lang="es-ES" dirty="0" err="1"/>
              <a:t>cycle</a:t>
            </a:r>
            <a:r>
              <a:rPr lang="es-ES" dirty="0"/>
              <a:t> (</a:t>
            </a:r>
            <a:r>
              <a:rPr lang="es-ES" dirty="0" err="1"/>
              <a:t>faster</a:t>
            </a:r>
            <a:r>
              <a:rPr lang="es-ES" dirty="0"/>
              <a:t> </a:t>
            </a:r>
            <a:r>
              <a:rPr lang="es-ES" dirty="0" err="1"/>
              <a:t>inventory</a:t>
            </a:r>
            <a:r>
              <a:rPr lang="es-ES" dirty="0"/>
              <a:t> </a:t>
            </a:r>
            <a:r>
              <a:rPr lang="es-ES" dirty="0" err="1"/>
              <a:t>turnover</a:t>
            </a:r>
            <a:r>
              <a:rPr lang="es-ES" dirty="0"/>
              <a:t> and cash </a:t>
            </a:r>
            <a:r>
              <a:rPr lang="es-ES" dirty="0" err="1"/>
              <a:t>collection</a:t>
            </a:r>
            <a:r>
              <a:rPr lang="es-ES" dirty="0"/>
              <a:t>) </a:t>
            </a:r>
            <a:r>
              <a:rPr lang="es-ES" dirty="0" err="1"/>
              <a:t>enable</a:t>
            </a:r>
            <a:r>
              <a:rPr lang="es-ES" dirty="0"/>
              <a:t> VW </a:t>
            </a:r>
            <a:r>
              <a:rPr lang="es-ES" dirty="0" err="1"/>
              <a:t>to</a:t>
            </a:r>
            <a:r>
              <a:rPr lang="es-ES" dirty="0"/>
              <a:t> </a:t>
            </a:r>
            <a:r>
              <a:rPr lang="es-ES" dirty="0" err="1"/>
              <a:t>gain</a:t>
            </a:r>
            <a:r>
              <a:rPr lang="es-ES" dirty="0"/>
              <a:t> </a:t>
            </a:r>
            <a:r>
              <a:rPr lang="es-ES" dirty="0" err="1"/>
              <a:t>liquidity</a:t>
            </a:r>
            <a:r>
              <a:rPr lang="es-ES" dirty="0"/>
              <a:t>. So </a:t>
            </a:r>
            <a:r>
              <a:rPr lang="es-ES" dirty="0" err="1"/>
              <a:t>even</a:t>
            </a:r>
            <a:r>
              <a:rPr lang="es-ES" dirty="0"/>
              <a:t> </a:t>
            </a:r>
            <a:r>
              <a:rPr lang="es-ES" dirty="0" err="1"/>
              <a:t>though</a:t>
            </a:r>
            <a:r>
              <a:rPr lang="es-ES" dirty="0"/>
              <a:t> </a:t>
            </a:r>
            <a:r>
              <a:rPr lang="es-ES" dirty="0" err="1"/>
              <a:t>the</a:t>
            </a:r>
            <a:r>
              <a:rPr lang="es-ES" dirty="0"/>
              <a:t> </a:t>
            </a:r>
            <a:r>
              <a:rPr lang="es-ES" dirty="0" err="1"/>
              <a:t>company</a:t>
            </a:r>
            <a:r>
              <a:rPr lang="es-ES" dirty="0"/>
              <a:t> </a:t>
            </a:r>
            <a:r>
              <a:rPr lang="es-ES" dirty="0" err="1"/>
              <a:t>is</a:t>
            </a:r>
            <a:r>
              <a:rPr lang="es-ES" dirty="0"/>
              <a:t> </a:t>
            </a:r>
            <a:r>
              <a:rPr lang="es-ES" dirty="0" err="1"/>
              <a:t>investing</a:t>
            </a:r>
            <a:r>
              <a:rPr lang="es-ES" dirty="0"/>
              <a:t> </a:t>
            </a:r>
            <a:r>
              <a:rPr lang="es-ES" dirty="0" err="1"/>
              <a:t>intensely</a:t>
            </a:r>
            <a:r>
              <a:rPr lang="es-ES" dirty="0"/>
              <a:t> in </a:t>
            </a:r>
            <a:r>
              <a:rPr lang="es-ES" dirty="0" err="1"/>
              <a:t>acquiring</a:t>
            </a:r>
            <a:r>
              <a:rPr lang="es-ES" dirty="0"/>
              <a:t> </a:t>
            </a:r>
            <a:r>
              <a:rPr lang="es-ES" dirty="0" err="1"/>
              <a:t>companies</a:t>
            </a:r>
            <a:r>
              <a:rPr lang="es-ES" dirty="0"/>
              <a:t> and </a:t>
            </a:r>
            <a:r>
              <a:rPr lang="es-ES" dirty="0" err="1"/>
              <a:t>EVs</a:t>
            </a:r>
            <a:r>
              <a:rPr lang="es-ES" dirty="0"/>
              <a:t>, </a:t>
            </a:r>
            <a:r>
              <a:rPr lang="es-ES" dirty="0" err="1"/>
              <a:t>it</a:t>
            </a:r>
            <a:r>
              <a:rPr lang="es-ES" dirty="0"/>
              <a:t> </a:t>
            </a:r>
            <a:r>
              <a:rPr lang="es-ES" dirty="0" err="1"/>
              <a:t>is</a:t>
            </a:r>
            <a:r>
              <a:rPr lang="es-ES" dirty="0"/>
              <a:t> in </a:t>
            </a:r>
            <a:r>
              <a:rPr lang="es-ES" dirty="0" err="1"/>
              <a:t>good</a:t>
            </a:r>
            <a:r>
              <a:rPr lang="es-ES" dirty="0"/>
              <a:t> </a:t>
            </a:r>
            <a:r>
              <a:rPr lang="es-ES" dirty="0" err="1"/>
              <a:t>liquidity</a:t>
            </a:r>
            <a:r>
              <a:rPr lang="es-ES" dirty="0"/>
              <a:t> and </a:t>
            </a:r>
            <a:r>
              <a:rPr lang="es-ES" dirty="0" err="1"/>
              <a:t>solvency</a:t>
            </a:r>
            <a:r>
              <a:rPr lang="es-ES" dirty="0"/>
              <a:t> </a:t>
            </a:r>
            <a:r>
              <a:rPr lang="es-ES" dirty="0" err="1"/>
              <a:t>situation</a:t>
            </a:r>
            <a:r>
              <a:rPr lang="es-ES" dirty="0"/>
              <a:t>, so </a:t>
            </a:r>
            <a:r>
              <a:rPr lang="es-ES" dirty="0" err="1"/>
              <a:t>the</a:t>
            </a:r>
            <a:r>
              <a:rPr lang="es-ES" dirty="0"/>
              <a:t> </a:t>
            </a:r>
            <a:r>
              <a:rPr lang="es-ES" dirty="0" err="1"/>
              <a:t>investment</a:t>
            </a:r>
            <a:r>
              <a:rPr lang="es-ES" dirty="0"/>
              <a:t> </a:t>
            </a:r>
            <a:r>
              <a:rPr lang="es-ES" dirty="0" err="1"/>
              <a:t>is</a:t>
            </a:r>
            <a:r>
              <a:rPr lang="es-ES" dirty="0"/>
              <a:t> </a:t>
            </a:r>
            <a:r>
              <a:rPr lang="es-ES" dirty="0" err="1"/>
              <a:t>not</a:t>
            </a:r>
            <a:r>
              <a:rPr lang="es-ES" dirty="0"/>
              <a:t> </a:t>
            </a:r>
            <a:r>
              <a:rPr lang="es-ES" dirty="0" err="1"/>
              <a:t>threatening</a:t>
            </a:r>
            <a:r>
              <a:rPr lang="es-ES" dirty="0"/>
              <a:t> </a:t>
            </a:r>
            <a:r>
              <a:rPr lang="es-ES" dirty="0" err="1"/>
              <a:t>its</a:t>
            </a:r>
            <a:r>
              <a:rPr lang="es-ES" dirty="0"/>
              <a:t> </a:t>
            </a:r>
            <a:r>
              <a:rPr lang="es-ES" dirty="0" err="1"/>
              <a:t>financial</a:t>
            </a:r>
            <a:r>
              <a:rPr lang="es-ES" dirty="0"/>
              <a:t> </a:t>
            </a:r>
            <a:r>
              <a:rPr lang="es-ES" dirty="0" err="1"/>
              <a:t>situation</a:t>
            </a:r>
            <a:r>
              <a:rPr lang="es-ES" dirty="0"/>
              <a:t>.</a:t>
            </a:r>
          </a:p>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36</a:t>
            </a:fld>
            <a:endParaRPr lang="es-ES" dirty="0"/>
          </a:p>
        </p:txBody>
      </p:sp>
    </p:spTree>
    <p:extLst>
      <p:ext uri="{BB962C8B-B14F-4D97-AF65-F5344CB8AC3E}">
        <p14:creationId xmlns:p14="http://schemas.microsoft.com/office/powerpoint/2010/main" val="4020018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About</a:t>
            </a:r>
            <a:r>
              <a:rPr lang="es-ES" dirty="0"/>
              <a:t> 2.1, </a:t>
            </a:r>
            <a:r>
              <a:rPr lang="es-ES" dirty="0" err="1"/>
              <a:t>it</a:t>
            </a:r>
            <a:r>
              <a:rPr lang="es-ES" dirty="0"/>
              <a:t> </a:t>
            </a:r>
            <a:r>
              <a:rPr lang="es-ES" dirty="0" err="1"/>
              <a:t>is</a:t>
            </a:r>
            <a:r>
              <a:rPr lang="es-ES" dirty="0"/>
              <a:t> </a:t>
            </a:r>
            <a:r>
              <a:rPr lang="es-ES" dirty="0" err="1"/>
              <a:t>important</a:t>
            </a:r>
            <a:r>
              <a:rPr lang="es-ES" dirty="0"/>
              <a:t> </a:t>
            </a:r>
            <a:r>
              <a:rPr lang="es-ES" dirty="0" err="1"/>
              <a:t>to</a:t>
            </a:r>
            <a:r>
              <a:rPr lang="es-ES" dirty="0"/>
              <a:t> </a:t>
            </a:r>
            <a:r>
              <a:rPr lang="es-ES" dirty="0" err="1"/>
              <a:t>highlight</a:t>
            </a:r>
            <a:r>
              <a:rPr lang="es-ES" dirty="0"/>
              <a:t> </a:t>
            </a:r>
            <a:r>
              <a:rPr lang="es-ES" dirty="0" err="1"/>
              <a:t>that</a:t>
            </a:r>
            <a:r>
              <a:rPr lang="es-ES" dirty="0"/>
              <a:t> </a:t>
            </a:r>
            <a:r>
              <a:rPr lang="es-ES" dirty="0" err="1"/>
              <a:t>the</a:t>
            </a:r>
            <a:r>
              <a:rPr lang="es-ES" dirty="0"/>
              <a:t> </a:t>
            </a:r>
            <a:r>
              <a:rPr lang="es-ES" dirty="0" err="1"/>
              <a:t>qualitative</a:t>
            </a:r>
            <a:r>
              <a:rPr lang="es-ES" dirty="0"/>
              <a:t> </a:t>
            </a:r>
            <a:r>
              <a:rPr lang="es-ES" dirty="0" err="1"/>
              <a:t>analyses</a:t>
            </a:r>
            <a:r>
              <a:rPr lang="es-ES" dirty="0"/>
              <a:t> </a:t>
            </a:r>
            <a:r>
              <a:rPr lang="es-ES" dirty="0" err="1"/>
              <a:t>we</a:t>
            </a:r>
            <a:r>
              <a:rPr lang="es-ES" dirty="0"/>
              <a:t> </a:t>
            </a:r>
            <a:r>
              <a:rPr lang="es-ES" dirty="0" err="1"/>
              <a:t>did</a:t>
            </a:r>
            <a:r>
              <a:rPr lang="es-ES" dirty="0"/>
              <a:t> </a:t>
            </a:r>
            <a:r>
              <a:rPr lang="es-ES" dirty="0" err="1"/>
              <a:t>was</a:t>
            </a:r>
            <a:r>
              <a:rPr lang="es-ES" dirty="0"/>
              <a:t> </a:t>
            </a:r>
            <a:r>
              <a:rPr lang="es-ES" dirty="0" err="1"/>
              <a:t>broad</a:t>
            </a:r>
            <a:r>
              <a:rPr lang="es-ES" dirty="0"/>
              <a:t> and </a:t>
            </a:r>
            <a:r>
              <a:rPr lang="es-ES" dirty="0" err="1"/>
              <a:t>fast</a:t>
            </a:r>
            <a:r>
              <a:rPr lang="es-ES" dirty="0"/>
              <a:t>… </a:t>
            </a:r>
            <a:r>
              <a:rPr lang="es-ES" dirty="0" err="1"/>
              <a:t>it</a:t>
            </a:r>
            <a:r>
              <a:rPr lang="es-ES" dirty="0"/>
              <a:t> </a:t>
            </a:r>
            <a:r>
              <a:rPr lang="es-ES" dirty="0" err="1"/>
              <a:t>takes</a:t>
            </a:r>
            <a:r>
              <a:rPr lang="es-ES" dirty="0"/>
              <a:t> </a:t>
            </a:r>
            <a:r>
              <a:rPr lang="es-ES" dirty="0" err="1"/>
              <a:t>months</a:t>
            </a:r>
            <a:r>
              <a:rPr lang="es-ES" dirty="0"/>
              <a:t> </a:t>
            </a:r>
            <a:r>
              <a:rPr lang="es-ES" dirty="0" err="1"/>
              <a:t>for</a:t>
            </a:r>
            <a:r>
              <a:rPr lang="es-ES" dirty="0"/>
              <a:t> </a:t>
            </a:r>
            <a:r>
              <a:rPr lang="es-ES" dirty="0" err="1"/>
              <a:t>analysts</a:t>
            </a:r>
            <a:r>
              <a:rPr lang="es-ES" dirty="0"/>
              <a:t> </a:t>
            </a:r>
            <a:r>
              <a:rPr lang="es-ES" dirty="0" err="1"/>
              <a:t>to</a:t>
            </a:r>
            <a:r>
              <a:rPr lang="es-ES" dirty="0"/>
              <a:t> </a:t>
            </a:r>
            <a:r>
              <a:rPr lang="es-ES" dirty="0" err="1"/>
              <a:t>become</a:t>
            </a:r>
            <a:r>
              <a:rPr lang="es-ES" dirty="0"/>
              <a:t> </a:t>
            </a:r>
            <a:r>
              <a:rPr lang="es-ES" dirty="0" err="1"/>
              <a:t>experts</a:t>
            </a:r>
            <a:r>
              <a:rPr lang="es-ES" dirty="0"/>
              <a:t> in </a:t>
            </a:r>
            <a:r>
              <a:rPr lang="es-ES" dirty="0" err="1"/>
              <a:t>an</a:t>
            </a:r>
            <a:r>
              <a:rPr lang="es-ES" dirty="0"/>
              <a:t> </a:t>
            </a:r>
            <a:r>
              <a:rPr lang="es-ES" dirty="0" err="1"/>
              <a:t>industry</a:t>
            </a:r>
            <a:r>
              <a:rPr lang="es-ES" dirty="0"/>
              <a:t>… </a:t>
            </a:r>
            <a:r>
              <a:rPr lang="es-ES" dirty="0" err="1"/>
              <a:t>they</a:t>
            </a:r>
            <a:r>
              <a:rPr lang="es-ES" dirty="0"/>
              <a:t> </a:t>
            </a:r>
            <a:r>
              <a:rPr lang="es-ES" dirty="0" err="1"/>
              <a:t>need</a:t>
            </a:r>
            <a:r>
              <a:rPr lang="es-ES" dirty="0"/>
              <a:t> </a:t>
            </a:r>
            <a:r>
              <a:rPr lang="es-ES" dirty="0" err="1"/>
              <a:t>to</a:t>
            </a:r>
            <a:r>
              <a:rPr lang="es-ES" dirty="0"/>
              <a:t> </a:t>
            </a:r>
            <a:r>
              <a:rPr lang="es-ES" dirty="0" err="1"/>
              <a:t>know</a:t>
            </a:r>
            <a:r>
              <a:rPr lang="es-ES" dirty="0"/>
              <a:t> </a:t>
            </a:r>
            <a:r>
              <a:rPr lang="es-ES" dirty="0" err="1"/>
              <a:t>far</a:t>
            </a:r>
            <a:r>
              <a:rPr lang="es-ES" dirty="0"/>
              <a:t> more </a:t>
            </a:r>
            <a:r>
              <a:rPr lang="es-ES" dirty="0" err="1"/>
              <a:t>details</a:t>
            </a:r>
            <a:r>
              <a:rPr lang="es-ES" dirty="0"/>
              <a:t> </a:t>
            </a:r>
            <a:r>
              <a:rPr lang="es-ES" dirty="0" err="1"/>
              <a:t>about</a:t>
            </a:r>
            <a:r>
              <a:rPr lang="es-ES" dirty="0"/>
              <a:t> </a:t>
            </a:r>
            <a:r>
              <a:rPr lang="es-ES" dirty="0" err="1"/>
              <a:t>technologies</a:t>
            </a:r>
            <a:r>
              <a:rPr lang="es-ES" dirty="0"/>
              <a:t>, </a:t>
            </a:r>
            <a:r>
              <a:rPr lang="es-ES" dirty="0" err="1"/>
              <a:t>investment</a:t>
            </a:r>
            <a:r>
              <a:rPr lang="es-ES" dirty="0"/>
              <a:t>, </a:t>
            </a:r>
            <a:r>
              <a:rPr lang="es-ES" dirty="0" err="1"/>
              <a:t>careers</a:t>
            </a:r>
            <a:r>
              <a:rPr lang="es-ES" dirty="0"/>
              <a:t>, etc. </a:t>
            </a:r>
            <a:r>
              <a:rPr lang="es-ES" dirty="0" err="1"/>
              <a:t>We</a:t>
            </a:r>
            <a:r>
              <a:rPr lang="es-ES" dirty="0"/>
              <a:t> </a:t>
            </a:r>
            <a:r>
              <a:rPr lang="es-ES" dirty="0" err="1"/>
              <a:t>just</a:t>
            </a:r>
            <a:r>
              <a:rPr lang="es-ES" dirty="0"/>
              <a:t> </a:t>
            </a:r>
            <a:r>
              <a:rPr lang="es-ES" dirty="0" err="1"/>
              <a:t>developed</a:t>
            </a:r>
            <a:r>
              <a:rPr lang="es-ES" dirty="0"/>
              <a:t> a </a:t>
            </a:r>
            <a:r>
              <a:rPr lang="es-ES" dirty="0" err="1"/>
              <a:t>working</a:t>
            </a:r>
            <a:r>
              <a:rPr lang="es-ES" dirty="0"/>
              <a:t> </a:t>
            </a:r>
            <a:r>
              <a:rPr lang="es-ES" dirty="0" err="1"/>
              <a:t>understanding</a:t>
            </a:r>
            <a:r>
              <a:rPr lang="es-ES" dirty="0"/>
              <a:t> </a:t>
            </a:r>
            <a:r>
              <a:rPr lang="es-ES" dirty="0" err="1"/>
              <a:t>of</a:t>
            </a:r>
            <a:r>
              <a:rPr lang="es-ES" dirty="0"/>
              <a:t> </a:t>
            </a:r>
            <a:r>
              <a:rPr lang="es-ES" dirty="0" err="1"/>
              <a:t>the</a:t>
            </a:r>
            <a:r>
              <a:rPr lang="es-ES" dirty="0"/>
              <a:t> </a:t>
            </a:r>
            <a:r>
              <a:rPr lang="es-ES" dirty="0" err="1"/>
              <a:t>issue</a:t>
            </a:r>
            <a:r>
              <a:rPr lang="es-ES" dirty="0"/>
              <a:t>.</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37</a:t>
            </a:fld>
            <a:endParaRPr lang="es-ES" dirty="0"/>
          </a:p>
        </p:txBody>
      </p:sp>
    </p:spTree>
    <p:extLst>
      <p:ext uri="{BB962C8B-B14F-4D97-AF65-F5344CB8AC3E}">
        <p14:creationId xmlns:p14="http://schemas.microsoft.com/office/powerpoint/2010/main" val="3532175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a:t>
            </a:fld>
            <a:endParaRPr lang="es-ES" dirty="0"/>
          </a:p>
        </p:txBody>
      </p:sp>
    </p:spTree>
    <p:extLst>
      <p:ext uri="{BB962C8B-B14F-4D97-AF65-F5344CB8AC3E}">
        <p14:creationId xmlns:p14="http://schemas.microsoft.com/office/powerpoint/2010/main" val="3754902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Remaining</a:t>
            </a:r>
            <a:r>
              <a:rPr lang="es-ES" dirty="0"/>
              <a:t> </a:t>
            </a:r>
            <a:r>
              <a:rPr lang="es-ES" dirty="0" err="1"/>
              <a:t>questions</a:t>
            </a:r>
            <a:r>
              <a:rPr lang="es-ES" dirty="0"/>
              <a:t>:</a:t>
            </a:r>
          </a:p>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38</a:t>
            </a:fld>
            <a:endParaRPr lang="es-ES" dirty="0"/>
          </a:p>
        </p:txBody>
      </p:sp>
    </p:spTree>
    <p:extLst>
      <p:ext uri="{BB962C8B-B14F-4D97-AF65-F5344CB8AC3E}">
        <p14:creationId xmlns:p14="http://schemas.microsoft.com/office/powerpoint/2010/main" val="2130484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39</a:t>
            </a:fld>
            <a:endParaRPr lang="es-ES" dirty="0"/>
          </a:p>
        </p:txBody>
      </p:sp>
    </p:spTree>
    <p:extLst>
      <p:ext uri="{BB962C8B-B14F-4D97-AF65-F5344CB8AC3E}">
        <p14:creationId xmlns:p14="http://schemas.microsoft.com/office/powerpoint/2010/main" val="4202272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41</a:t>
            </a:fld>
            <a:endParaRPr lang="es-ES" dirty="0"/>
          </a:p>
        </p:txBody>
      </p:sp>
    </p:spTree>
    <p:extLst>
      <p:ext uri="{BB962C8B-B14F-4D97-AF65-F5344CB8AC3E}">
        <p14:creationId xmlns:p14="http://schemas.microsoft.com/office/powerpoint/2010/main" val="1365468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42</a:t>
            </a:fld>
            <a:endParaRPr lang="es-ES" dirty="0"/>
          </a:p>
        </p:txBody>
      </p:sp>
    </p:spTree>
    <p:extLst>
      <p:ext uri="{BB962C8B-B14F-4D97-AF65-F5344CB8AC3E}">
        <p14:creationId xmlns:p14="http://schemas.microsoft.com/office/powerpoint/2010/main" val="2051466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43</a:t>
            </a:fld>
            <a:endParaRPr lang="es-ES" dirty="0"/>
          </a:p>
        </p:txBody>
      </p:sp>
    </p:spTree>
    <p:extLst>
      <p:ext uri="{BB962C8B-B14F-4D97-AF65-F5344CB8AC3E}">
        <p14:creationId xmlns:p14="http://schemas.microsoft.com/office/powerpoint/2010/main" val="27961745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44</a:t>
            </a:fld>
            <a:endParaRPr lang="es-ES" dirty="0"/>
          </a:p>
        </p:txBody>
      </p:sp>
    </p:spTree>
    <p:extLst>
      <p:ext uri="{BB962C8B-B14F-4D97-AF65-F5344CB8AC3E}">
        <p14:creationId xmlns:p14="http://schemas.microsoft.com/office/powerpoint/2010/main" val="3660742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VW has a </a:t>
            </a:r>
            <a:r>
              <a:rPr lang="es-ES" dirty="0" err="1"/>
              <a:t>stable</a:t>
            </a:r>
            <a:r>
              <a:rPr lang="es-ES" dirty="0"/>
              <a:t> </a:t>
            </a:r>
            <a:r>
              <a:rPr lang="es-ES" dirty="0" err="1"/>
              <a:t>margin</a:t>
            </a:r>
            <a:r>
              <a:rPr lang="es-ES" dirty="0"/>
              <a:t>, </a:t>
            </a:r>
            <a:r>
              <a:rPr lang="es-ES" dirty="0" err="1"/>
              <a:t>around</a:t>
            </a:r>
            <a:r>
              <a:rPr lang="es-ES" dirty="0"/>
              <a:t> 5% </a:t>
            </a:r>
            <a:r>
              <a:rPr lang="es-ES" dirty="0" err="1"/>
              <a:t>even</a:t>
            </a:r>
            <a:r>
              <a:rPr lang="es-ES" dirty="0"/>
              <a:t> </a:t>
            </a:r>
            <a:r>
              <a:rPr lang="es-ES" dirty="0" err="1"/>
              <a:t>during</a:t>
            </a:r>
            <a:r>
              <a:rPr lang="es-ES" dirty="0"/>
              <a:t> </a:t>
            </a:r>
            <a:r>
              <a:rPr lang="es-ES" dirty="0" err="1"/>
              <a:t>covid</a:t>
            </a:r>
            <a:r>
              <a:rPr lang="es-ES" dirty="0"/>
              <a:t>, </a:t>
            </a:r>
            <a:r>
              <a:rPr lang="es-ES" dirty="0" err="1"/>
              <a:t>this</a:t>
            </a:r>
            <a:r>
              <a:rPr lang="es-ES" dirty="0"/>
              <a:t> </a:t>
            </a:r>
            <a:r>
              <a:rPr lang="es-ES" dirty="0" err="1"/>
              <a:t>says</a:t>
            </a:r>
            <a:r>
              <a:rPr lang="es-ES" dirty="0"/>
              <a:t> </a:t>
            </a:r>
            <a:r>
              <a:rPr lang="es-ES" dirty="0" err="1"/>
              <a:t>how</a:t>
            </a:r>
            <a:r>
              <a:rPr lang="es-ES" dirty="0"/>
              <a:t> flexible </a:t>
            </a:r>
            <a:r>
              <a:rPr lang="es-ES" dirty="0" err="1"/>
              <a:t>is</a:t>
            </a:r>
            <a:r>
              <a:rPr lang="es-ES" dirty="0"/>
              <a:t> </a:t>
            </a:r>
            <a:r>
              <a:rPr lang="es-ES" dirty="0" err="1"/>
              <a:t>its</a:t>
            </a:r>
            <a:r>
              <a:rPr lang="es-ES" dirty="0"/>
              <a:t> </a:t>
            </a:r>
            <a:r>
              <a:rPr lang="es-ES" dirty="0" err="1"/>
              <a:t>production</a:t>
            </a:r>
            <a:r>
              <a:rPr lang="es-ES" dirty="0"/>
              <a:t> </a:t>
            </a:r>
            <a:r>
              <a:rPr lang="es-ES" dirty="0" err="1"/>
              <a:t>technologies</a:t>
            </a:r>
            <a:r>
              <a:rPr lang="es-ES" dirty="0"/>
              <a:t>. MB </a:t>
            </a:r>
            <a:r>
              <a:rPr lang="es-ES" dirty="0" err="1"/>
              <a:t>too</a:t>
            </a:r>
            <a:r>
              <a:rPr lang="es-ES" dirty="0"/>
              <a:t> </a:t>
            </a:r>
            <a:r>
              <a:rPr lang="es-ES" dirty="0" err="1"/>
              <a:t>but</a:t>
            </a:r>
            <a:r>
              <a:rPr lang="es-ES" dirty="0"/>
              <a:t> </a:t>
            </a:r>
            <a:r>
              <a:rPr lang="es-ES" dirty="0" err="1"/>
              <a:t>its</a:t>
            </a:r>
            <a:r>
              <a:rPr lang="es-ES" dirty="0"/>
              <a:t> </a:t>
            </a:r>
            <a:r>
              <a:rPr lang="es-ES" dirty="0" err="1"/>
              <a:t>margins</a:t>
            </a:r>
            <a:r>
              <a:rPr lang="es-ES" dirty="0"/>
              <a:t> hit </a:t>
            </a:r>
            <a:r>
              <a:rPr lang="es-ES" dirty="0" err="1"/>
              <a:t>above</a:t>
            </a:r>
            <a:r>
              <a:rPr lang="es-ES" dirty="0"/>
              <a:t> 15% in 2021.</a:t>
            </a:r>
          </a:p>
          <a:p>
            <a:r>
              <a:rPr lang="es-ES" dirty="0" err="1"/>
              <a:t>For</a:t>
            </a:r>
            <a:r>
              <a:rPr lang="es-ES" dirty="0"/>
              <a:t> VW </a:t>
            </a:r>
            <a:r>
              <a:rPr lang="es-ES" dirty="0" err="1"/>
              <a:t>both</a:t>
            </a:r>
            <a:r>
              <a:rPr lang="es-ES" dirty="0"/>
              <a:t> </a:t>
            </a:r>
            <a:r>
              <a:rPr lang="es-ES" dirty="0" err="1"/>
              <a:t>returns</a:t>
            </a:r>
            <a:r>
              <a:rPr lang="es-ES" dirty="0"/>
              <a:t>, ROA and ROE are </a:t>
            </a:r>
            <a:r>
              <a:rPr lang="es-ES" dirty="0" err="1"/>
              <a:t>also</a:t>
            </a:r>
            <a:r>
              <a:rPr lang="es-ES" dirty="0"/>
              <a:t> quite </a:t>
            </a:r>
            <a:r>
              <a:rPr lang="es-ES" dirty="0" err="1"/>
              <a:t>stable</a:t>
            </a:r>
            <a:r>
              <a:rPr lang="es-ES" dirty="0"/>
              <a:t> </a:t>
            </a:r>
            <a:r>
              <a:rPr lang="es-ES" dirty="0" err="1"/>
              <a:t>around</a:t>
            </a:r>
            <a:r>
              <a:rPr lang="es-ES" dirty="0"/>
              <a:t> 2-5% </a:t>
            </a:r>
            <a:r>
              <a:rPr lang="es-ES" dirty="0" err="1"/>
              <a:t>since</a:t>
            </a:r>
            <a:r>
              <a:rPr lang="es-ES" dirty="0"/>
              <a:t> 2018.</a:t>
            </a:r>
          </a:p>
          <a:p>
            <a:endParaRPr lang="es-ES" dirty="0"/>
          </a:p>
          <a:p>
            <a:r>
              <a:rPr lang="es-ES" dirty="0" err="1"/>
              <a:t>The</a:t>
            </a:r>
            <a:r>
              <a:rPr lang="es-ES" dirty="0"/>
              <a:t> </a:t>
            </a:r>
            <a:r>
              <a:rPr lang="es-ES" dirty="0" err="1"/>
              <a:t>reason</a:t>
            </a:r>
            <a:r>
              <a:rPr lang="es-ES" dirty="0"/>
              <a:t> </a:t>
            </a:r>
            <a:r>
              <a:rPr lang="es-ES" dirty="0" err="1"/>
              <a:t>why</a:t>
            </a:r>
            <a:r>
              <a:rPr lang="es-ES" dirty="0"/>
              <a:t> MB has </a:t>
            </a:r>
            <a:r>
              <a:rPr lang="es-ES" dirty="0" err="1"/>
              <a:t>such</a:t>
            </a:r>
            <a:r>
              <a:rPr lang="es-ES" dirty="0"/>
              <a:t> a Good performance </a:t>
            </a:r>
            <a:r>
              <a:rPr lang="es-ES" dirty="0" err="1"/>
              <a:t>is</a:t>
            </a:r>
            <a:r>
              <a:rPr lang="es-ES" dirty="0"/>
              <a:t> </a:t>
            </a:r>
            <a:r>
              <a:rPr lang="es-ES" dirty="0" err="1"/>
              <a:t>because</a:t>
            </a:r>
            <a:r>
              <a:rPr lang="es-ES" dirty="0"/>
              <a:t> </a:t>
            </a:r>
            <a:r>
              <a:rPr lang="es-ES" dirty="0" err="1"/>
              <a:t>the</a:t>
            </a:r>
            <a:r>
              <a:rPr lang="es-ES" dirty="0"/>
              <a:t> </a:t>
            </a:r>
            <a:r>
              <a:rPr lang="es-ES" dirty="0" err="1"/>
              <a:t>change</a:t>
            </a:r>
            <a:r>
              <a:rPr lang="es-ES" dirty="0"/>
              <a:t> </a:t>
            </a:r>
            <a:r>
              <a:rPr lang="es-ES" dirty="0" err="1"/>
              <a:t>their</a:t>
            </a:r>
            <a:r>
              <a:rPr lang="es-ES" dirty="0"/>
              <a:t> </a:t>
            </a:r>
            <a:r>
              <a:rPr lang="es-ES" dirty="0" err="1"/>
              <a:t>strategy</a:t>
            </a:r>
            <a:r>
              <a:rPr lang="es-ES" dirty="0"/>
              <a:t>: top </a:t>
            </a:r>
            <a:r>
              <a:rPr lang="es-ES" dirty="0" err="1"/>
              <a:t>luxury</a:t>
            </a:r>
            <a:r>
              <a:rPr lang="es-ES" dirty="0"/>
              <a:t> cars </a:t>
            </a:r>
            <a:r>
              <a:rPr lang="es-ES" dirty="0" err="1"/>
              <a:t>rather</a:t>
            </a:r>
            <a:r>
              <a:rPr lang="es-ES" dirty="0"/>
              <a:t> tan </a:t>
            </a:r>
            <a:r>
              <a:rPr lang="es-ES" dirty="0" err="1"/>
              <a:t>entry</a:t>
            </a:r>
            <a:r>
              <a:rPr lang="es-ES" dirty="0"/>
              <a:t> </a:t>
            </a:r>
            <a:r>
              <a:rPr lang="es-ES" dirty="0" err="1"/>
              <a:t>luxury</a:t>
            </a:r>
            <a:r>
              <a:rPr lang="es-ES" dirty="0"/>
              <a:t> car. So </a:t>
            </a:r>
            <a:r>
              <a:rPr lang="es-ES" dirty="0" err="1"/>
              <a:t>they</a:t>
            </a:r>
            <a:r>
              <a:rPr lang="es-ES" dirty="0"/>
              <a:t> </a:t>
            </a:r>
            <a:r>
              <a:rPr lang="es-ES" dirty="0" err="1"/>
              <a:t>focus</a:t>
            </a:r>
            <a:r>
              <a:rPr lang="es-ES" dirty="0"/>
              <a:t> </a:t>
            </a:r>
            <a:r>
              <a:rPr lang="es-ES" dirty="0" err="1"/>
              <a:t>on</a:t>
            </a:r>
            <a:r>
              <a:rPr lang="es-ES" dirty="0"/>
              <a:t> more </a:t>
            </a:r>
            <a:r>
              <a:rPr lang="es-ES" dirty="0" err="1"/>
              <a:t>on</a:t>
            </a:r>
            <a:r>
              <a:rPr lang="es-ES" dirty="0"/>
              <a:t> </a:t>
            </a:r>
            <a:r>
              <a:rPr lang="es-ES" dirty="0" err="1"/>
              <a:t>profitability</a:t>
            </a:r>
            <a:r>
              <a:rPr lang="es-ES" dirty="0"/>
              <a:t> </a:t>
            </a:r>
            <a:r>
              <a:rPr lang="es-ES" dirty="0" err="1"/>
              <a:t>than</a:t>
            </a:r>
            <a:r>
              <a:rPr lang="es-ES" dirty="0"/>
              <a:t> in volumen.</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45</a:t>
            </a:fld>
            <a:endParaRPr lang="es-ES" dirty="0"/>
          </a:p>
        </p:txBody>
      </p:sp>
    </p:spTree>
    <p:extLst>
      <p:ext uri="{BB962C8B-B14F-4D97-AF65-F5344CB8AC3E}">
        <p14:creationId xmlns:p14="http://schemas.microsoft.com/office/powerpoint/2010/main" val="1392580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EPS </a:t>
            </a:r>
            <a:r>
              <a:rPr lang="es-ES" dirty="0" err="1"/>
              <a:t>is</a:t>
            </a:r>
            <a:r>
              <a:rPr lang="es-ES" dirty="0"/>
              <a:t> $3, </a:t>
            </a:r>
            <a:r>
              <a:rPr lang="es-ES" dirty="0" err="1"/>
              <a:t>the</a:t>
            </a:r>
            <a:r>
              <a:rPr lang="es-ES" dirty="0"/>
              <a:t> </a:t>
            </a:r>
            <a:r>
              <a:rPr lang="es-ES" dirty="0" err="1"/>
              <a:t>better</a:t>
            </a:r>
            <a:r>
              <a:rPr lang="es-ES" dirty="0"/>
              <a:t> in </a:t>
            </a:r>
            <a:r>
              <a:rPr lang="es-ES" dirty="0" err="1"/>
              <a:t>the</a:t>
            </a:r>
            <a:r>
              <a:rPr lang="es-ES" dirty="0"/>
              <a:t> </a:t>
            </a:r>
            <a:r>
              <a:rPr lang="es-ES" dirty="0" err="1"/>
              <a:t>last</a:t>
            </a:r>
            <a:r>
              <a:rPr lang="es-ES" dirty="0"/>
              <a:t> 3 </a:t>
            </a:r>
            <a:r>
              <a:rPr lang="es-ES" dirty="0" err="1"/>
              <a:t>years</a:t>
            </a:r>
            <a:r>
              <a:rPr lang="es-ES" dirty="0"/>
              <a:t>, </a:t>
            </a:r>
            <a:r>
              <a:rPr lang="es-ES" dirty="0" err="1"/>
              <a:t>but</a:t>
            </a:r>
            <a:r>
              <a:rPr lang="es-ES" dirty="0"/>
              <a:t> </a:t>
            </a:r>
            <a:r>
              <a:rPr lang="es-ES" dirty="0" err="1"/>
              <a:t>way</a:t>
            </a:r>
            <a:r>
              <a:rPr lang="es-ES" dirty="0"/>
              <a:t> </a:t>
            </a:r>
            <a:r>
              <a:rPr lang="es-ES" dirty="0" err="1"/>
              <a:t>below</a:t>
            </a:r>
            <a:r>
              <a:rPr lang="es-ES" dirty="0"/>
              <a:t> MB.</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46</a:t>
            </a:fld>
            <a:endParaRPr lang="es-ES" dirty="0"/>
          </a:p>
        </p:txBody>
      </p:sp>
    </p:spTree>
    <p:extLst>
      <p:ext uri="{BB962C8B-B14F-4D97-AF65-F5344CB8AC3E}">
        <p14:creationId xmlns:p14="http://schemas.microsoft.com/office/powerpoint/2010/main" val="204609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EPS </a:t>
            </a:r>
            <a:r>
              <a:rPr lang="es-ES" dirty="0" err="1"/>
              <a:t>is</a:t>
            </a:r>
            <a:r>
              <a:rPr lang="es-ES" dirty="0"/>
              <a:t> </a:t>
            </a:r>
            <a:r>
              <a:rPr lang="es-ES" dirty="0" err="1"/>
              <a:t>one</a:t>
            </a:r>
            <a:r>
              <a:rPr lang="es-ES" dirty="0"/>
              <a:t> </a:t>
            </a:r>
            <a:r>
              <a:rPr lang="es-ES" dirty="0" err="1"/>
              <a:t>of</a:t>
            </a:r>
            <a:r>
              <a:rPr lang="es-ES" dirty="0"/>
              <a:t> </a:t>
            </a:r>
            <a:r>
              <a:rPr lang="es-ES" dirty="0" err="1"/>
              <a:t>the</a:t>
            </a:r>
            <a:r>
              <a:rPr lang="es-ES" dirty="0"/>
              <a:t> </a:t>
            </a:r>
            <a:r>
              <a:rPr lang="es-ES" dirty="0" err="1"/>
              <a:t>main</a:t>
            </a:r>
            <a:r>
              <a:rPr lang="es-ES" dirty="0"/>
              <a:t> variables </a:t>
            </a:r>
            <a:r>
              <a:rPr lang="es-ES" dirty="0" err="1"/>
              <a:t>observed</a:t>
            </a:r>
            <a:r>
              <a:rPr lang="es-ES" dirty="0"/>
              <a:t> and </a:t>
            </a:r>
            <a:r>
              <a:rPr lang="es-ES" dirty="0" err="1"/>
              <a:t>predicted</a:t>
            </a:r>
            <a:r>
              <a:rPr lang="es-ES" dirty="0"/>
              <a:t> in </a:t>
            </a:r>
            <a:r>
              <a:rPr lang="es-ES" dirty="0" err="1"/>
              <a:t>the</a:t>
            </a:r>
            <a:r>
              <a:rPr lang="es-ES" dirty="0"/>
              <a:t> </a:t>
            </a:r>
            <a:r>
              <a:rPr lang="es-ES" dirty="0" err="1"/>
              <a:t>financial</a:t>
            </a:r>
            <a:r>
              <a:rPr lang="es-ES" dirty="0"/>
              <a:t> </a:t>
            </a:r>
            <a:r>
              <a:rPr lang="es-ES" dirty="0" err="1"/>
              <a:t>market</a:t>
            </a:r>
            <a:r>
              <a:rPr lang="es-ES" dirty="0"/>
              <a:t>.</a:t>
            </a:r>
          </a:p>
          <a:p>
            <a:r>
              <a:rPr lang="es-ES" dirty="0" err="1"/>
              <a:t>For</a:t>
            </a:r>
            <a:r>
              <a:rPr lang="es-ES" dirty="0"/>
              <a:t> 2022, </a:t>
            </a:r>
            <a:r>
              <a:rPr lang="es-ES" dirty="0" err="1"/>
              <a:t>the</a:t>
            </a:r>
            <a:r>
              <a:rPr lang="es-ES" dirty="0"/>
              <a:t> </a:t>
            </a:r>
            <a:r>
              <a:rPr lang="es-ES" dirty="0" err="1"/>
              <a:t>market</a:t>
            </a:r>
            <a:r>
              <a:rPr lang="es-ES" dirty="0"/>
              <a:t> </a:t>
            </a:r>
            <a:r>
              <a:rPr lang="es-ES" dirty="0" err="1"/>
              <a:t>is</a:t>
            </a:r>
            <a:r>
              <a:rPr lang="es-ES" dirty="0"/>
              <a:t> </a:t>
            </a:r>
            <a:r>
              <a:rPr lang="es-ES" dirty="0" err="1"/>
              <a:t>expecting</a:t>
            </a:r>
            <a:r>
              <a:rPr lang="es-ES" dirty="0"/>
              <a:t> </a:t>
            </a:r>
            <a:r>
              <a:rPr lang="es-ES" dirty="0" err="1"/>
              <a:t>an</a:t>
            </a:r>
            <a:r>
              <a:rPr lang="es-ES" dirty="0"/>
              <a:t> </a:t>
            </a:r>
            <a:r>
              <a:rPr lang="es-ES" dirty="0" err="1"/>
              <a:t>increase</a:t>
            </a:r>
            <a:r>
              <a:rPr lang="es-ES" dirty="0"/>
              <a:t> in EPS </a:t>
            </a:r>
            <a:r>
              <a:rPr lang="es-ES" dirty="0" err="1"/>
              <a:t>to</a:t>
            </a:r>
            <a:r>
              <a:rPr lang="es-ES" dirty="0"/>
              <a:t> 3.78, and </a:t>
            </a:r>
            <a:r>
              <a:rPr lang="es-ES" dirty="0" err="1"/>
              <a:t>then</a:t>
            </a:r>
            <a:r>
              <a:rPr lang="es-ES" dirty="0"/>
              <a:t> a </a:t>
            </a:r>
            <a:r>
              <a:rPr lang="es-ES" dirty="0" err="1"/>
              <a:t>decrease</a:t>
            </a:r>
            <a:r>
              <a:rPr lang="es-ES" dirty="0"/>
              <a:t> </a:t>
            </a:r>
            <a:r>
              <a:rPr lang="es-ES" dirty="0" err="1"/>
              <a:t>to</a:t>
            </a:r>
            <a:r>
              <a:rPr lang="es-ES" dirty="0"/>
              <a:t> 3.58.</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47</a:t>
            </a:fld>
            <a:endParaRPr lang="es-ES" dirty="0"/>
          </a:p>
        </p:txBody>
      </p:sp>
    </p:spTree>
    <p:extLst>
      <p:ext uri="{BB962C8B-B14F-4D97-AF65-F5344CB8AC3E}">
        <p14:creationId xmlns:p14="http://schemas.microsoft.com/office/powerpoint/2010/main" val="2711296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In </a:t>
            </a:r>
            <a:r>
              <a:rPr lang="es-ES" dirty="0" err="1"/>
              <a:t>purple</a:t>
            </a:r>
            <a:r>
              <a:rPr lang="es-ES" dirty="0"/>
              <a:t> </a:t>
            </a:r>
            <a:r>
              <a:rPr lang="es-ES" dirty="0" err="1"/>
              <a:t>the</a:t>
            </a:r>
            <a:r>
              <a:rPr lang="es-ES" dirty="0"/>
              <a:t> mean </a:t>
            </a:r>
            <a:r>
              <a:rPr lang="es-ES" dirty="0" err="1"/>
              <a:t>prediction</a:t>
            </a:r>
            <a:r>
              <a:rPr lang="es-ES" dirty="0"/>
              <a:t> </a:t>
            </a:r>
            <a:r>
              <a:rPr lang="es-ES" dirty="0" err="1"/>
              <a:t>from</a:t>
            </a:r>
            <a:r>
              <a:rPr lang="es-ES" dirty="0"/>
              <a:t> </a:t>
            </a:r>
            <a:r>
              <a:rPr lang="es-ES" dirty="0" err="1"/>
              <a:t>analyst</a:t>
            </a:r>
            <a:r>
              <a:rPr lang="es-ES" dirty="0"/>
              <a:t> </a:t>
            </a:r>
            <a:r>
              <a:rPr lang="es-ES" dirty="0" err="1"/>
              <a:t>for</a:t>
            </a:r>
            <a:r>
              <a:rPr lang="es-ES" dirty="0"/>
              <a:t> 2022 and 2023</a:t>
            </a:r>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48</a:t>
            </a:fld>
            <a:endParaRPr lang="es-ES" dirty="0"/>
          </a:p>
        </p:txBody>
      </p:sp>
    </p:spTree>
    <p:extLst>
      <p:ext uri="{BB962C8B-B14F-4D97-AF65-F5344CB8AC3E}">
        <p14:creationId xmlns:p14="http://schemas.microsoft.com/office/powerpoint/2010/main" val="16005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5</a:t>
            </a:fld>
            <a:endParaRPr lang="es-ES" dirty="0"/>
          </a:p>
        </p:txBody>
      </p:sp>
    </p:spTree>
    <p:extLst>
      <p:ext uri="{BB962C8B-B14F-4D97-AF65-F5344CB8AC3E}">
        <p14:creationId xmlns:p14="http://schemas.microsoft.com/office/powerpoint/2010/main" val="2326920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a:p>
            <a:r>
              <a:rPr lang="en-US" dirty="0"/>
              <a:t>When investors buy stock, they can earn a return on their investment through dividends or price appreciation. The dividend yield ratio reflects the return on investment absent any capital appreciation, or, said differently, the return attributed solely to the dividends a company pays. Not all companies report the cash dividend they paid per share on their income statement or statement of cash flows, so you may need to search their 10-K to find the information.</a:t>
            </a:r>
          </a:p>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49</a:t>
            </a:fld>
            <a:endParaRPr lang="es-ES" dirty="0"/>
          </a:p>
        </p:txBody>
      </p:sp>
    </p:spTree>
    <p:extLst>
      <p:ext uri="{BB962C8B-B14F-4D97-AF65-F5344CB8AC3E}">
        <p14:creationId xmlns:p14="http://schemas.microsoft.com/office/powerpoint/2010/main" val="988048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 The market is expecting more earning growth in Mercedes, and also, that company is paying more dividends.</a:t>
            </a:r>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50</a:t>
            </a:fld>
            <a:endParaRPr lang="es-ES" dirty="0"/>
          </a:p>
        </p:txBody>
      </p:sp>
    </p:spTree>
    <p:extLst>
      <p:ext uri="{BB962C8B-B14F-4D97-AF65-F5344CB8AC3E}">
        <p14:creationId xmlns:p14="http://schemas.microsoft.com/office/powerpoint/2010/main" val="33962789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51</a:t>
            </a:fld>
            <a:endParaRPr lang="es-ES" dirty="0"/>
          </a:p>
        </p:txBody>
      </p:sp>
    </p:spTree>
    <p:extLst>
      <p:ext uri="{BB962C8B-B14F-4D97-AF65-F5344CB8AC3E}">
        <p14:creationId xmlns:p14="http://schemas.microsoft.com/office/powerpoint/2010/main" val="142754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6</a:t>
            </a:fld>
            <a:endParaRPr lang="es-ES" dirty="0"/>
          </a:p>
        </p:txBody>
      </p:sp>
    </p:spTree>
    <p:extLst>
      <p:ext uri="{BB962C8B-B14F-4D97-AF65-F5344CB8AC3E}">
        <p14:creationId xmlns:p14="http://schemas.microsoft.com/office/powerpoint/2010/main" val="3913479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7</a:t>
            </a:fld>
            <a:endParaRPr lang="es-ES" dirty="0"/>
          </a:p>
        </p:txBody>
      </p:sp>
    </p:spTree>
    <p:extLst>
      <p:ext uri="{BB962C8B-B14F-4D97-AF65-F5344CB8AC3E}">
        <p14:creationId xmlns:p14="http://schemas.microsoft.com/office/powerpoint/2010/main" val="341575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8</a:t>
            </a:fld>
            <a:endParaRPr lang="es-ES" dirty="0"/>
          </a:p>
        </p:txBody>
      </p:sp>
    </p:spTree>
    <p:extLst>
      <p:ext uri="{BB962C8B-B14F-4D97-AF65-F5344CB8AC3E}">
        <p14:creationId xmlns:p14="http://schemas.microsoft.com/office/powerpoint/2010/main" val="1500834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16</a:t>
            </a:fld>
            <a:endParaRPr lang="es-ES" dirty="0"/>
          </a:p>
        </p:txBody>
      </p:sp>
    </p:spTree>
    <p:extLst>
      <p:ext uri="{BB962C8B-B14F-4D97-AF65-F5344CB8AC3E}">
        <p14:creationId xmlns:p14="http://schemas.microsoft.com/office/powerpoint/2010/main" val="2052774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D30909E6-4FD5-449B-938E-8FE1DD2E6C2B}" type="slidenum">
              <a:rPr lang="es-ES" smtClean="0"/>
              <a:t>17</a:t>
            </a:fld>
            <a:endParaRPr lang="es-ES" dirty="0"/>
          </a:p>
        </p:txBody>
      </p:sp>
    </p:spTree>
    <p:extLst>
      <p:ext uri="{BB962C8B-B14F-4D97-AF65-F5344CB8AC3E}">
        <p14:creationId xmlns:p14="http://schemas.microsoft.com/office/powerpoint/2010/main" val="1187616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7/27/2023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7/27/2023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7/27/2023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7/27/2023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7/27/2023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7/27/2023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7/27/2023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7/27/2023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‹Nº›</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7/27/2023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‹Nº›</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7/27/2023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‹Nº›</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statista-com.sare.upf.edu/statistics/183713/value-of-us-passenger-cas-sales-and-leases-since-1990/"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just-auto.com/analysis/pressing-issues-for-automotive-supply-chains/"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advantage-marketline-com.sare.upf.edu/Company/Summary?id=general-motors-company" TargetMode="External"/><Relationship Id="rId13" Type="http://schemas.openxmlformats.org/officeDocument/2006/relationships/hyperlink" Target="https://advantage-marketline-com.sare.upf.edu/Company/Summary?id=renault_sa" TargetMode="External"/><Relationship Id="rId18" Type="http://schemas.openxmlformats.org/officeDocument/2006/relationships/hyperlink" Target="https://advantage-marketline-com.sare.upf.edu/Company/Summary?id=jaguar-land-rover-automotive-plc" TargetMode="External"/><Relationship Id="rId3" Type="http://schemas.openxmlformats.org/officeDocument/2006/relationships/hyperlink" Target="https://advantage-marketline-com.sare.upf.edu/Company/Summary?id=volkswagen_ag" TargetMode="External"/><Relationship Id="rId21" Type="http://schemas.openxmlformats.org/officeDocument/2006/relationships/hyperlink" Target="https://advantage-marketline-com.sare.upf.edu/Company/Summary?id=dongfeng-motor-group-co-ltd" TargetMode="External"/><Relationship Id="rId7" Type="http://schemas.openxmlformats.org/officeDocument/2006/relationships/hyperlink" Target="https://advantage-marketline-com.sare.upf.edu/Company/Summary?id=honda_motor_co_ltd" TargetMode="External"/><Relationship Id="rId12" Type="http://schemas.openxmlformats.org/officeDocument/2006/relationships/hyperlink" Target="https://advantage-marketline-com.sare.upf.edu/Company/Summary?id=nissan-motor-co-ltd" TargetMode="External"/><Relationship Id="rId17" Type="http://schemas.openxmlformats.org/officeDocument/2006/relationships/hyperlink" Target="https://advantage-marketline-com.sare.upf.edu/Company/Summary?id=mazda_motor_corporation" TargetMode="External"/><Relationship Id="rId2" Type="http://schemas.openxmlformats.org/officeDocument/2006/relationships/hyperlink" Target="https://advantage-marketline-com.sare.upf.edu/Company/Peers/volkswagen_ag" TargetMode="External"/><Relationship Id="rId16" Type="http://schemas.openxmlformats.org/officeDocument/2006/relationships/hyperlink" Target="https://advantage-marketline-com.sare.upf.edu/Company/Summary?id=tata_motors_limited" TargetMode="External"/><Relationship Id="rId20" Type="http://schemas.openxmlformats.org/officeDocument/2006/relationships/hyperlink" Target="https://advantage-marketline-com.sare.upf.edu/Company/Summary?id=great-wall-motor-co-ltd" TargetMode="External"/><Relationship Id="rId1" Type="http://schemas.openxmlformats.org/officeDocument/2006/relationships/slideLayout" Target="../slideLayouts/slideLayout7.xml"/><Relationship Id="rId6" Type="http://schemas.openxmlformats.org/officeDocument/2006/relationships/hyperlink" Target="https://advantage-marketline-com.sare.upf.edu/Company/Summary?id=bayerische_motoren_werke_aktiengesellschaft" TargetMode="External"/><Relationship Id="rId11" Type="http://schemas.openxmlformats.org/officeDocument/2006/relationships/hyperlink" Target="https://advantage-marketline-com.sare.upf.edu/Company/Summary?id=china-faw-group-corporation" TargetMode="External"/><Relationship Id="rId5" Type="http://schemas.openxmlformats.org/officeDocument/2006/relationships/hyperlink" Target="https://advantage-marketline-com.sare.upf.edu/Company/Summary?id=daimler_ag" TargetMode="External"/><Relationship Id="rId15" Type="http://schemas.openxmlformats.org/officeDocument/2006/relationships/hyperlink" Target="https://advantage-marketline-com.sare.upf.edu/Company/Summary?id=ab-volvo" TargetMode="External"/><Relationship Id="rId23" Type="http://schemas.openxmlformats.org/officeDocument/2006/relationships/hyperlink" Target="https://advantage-marketline-com.sare.upf.edu/Company/Summary?id=vdl_groep_bv_gd_456053" TargetMode="External"/><Relationship Id="rId10" Type="http://schemas.openxmlformats.org/officeDocument/2006/relationships/hyperlink" Target="https://advantage-marketline-com.sare.upf.edu/Company/Summary?id=hyundai_motor_company" TargetMode="External"/><Relationship Id="rId19" Type="http://schemas.openxmlformats.org/officeDocument/2006/relationships/hyperlink" Target="https://advantage-marketline-com.sare.upf.edu/Company/Summary?id=fuji-heavy-industries-ltd" TargetMode="External"/><Relationship Id="rId4" Type="http://schemas.openxmlformats.org/officeDocument/2006/relationships/hyperlink" Target="https://advantage-marketline-com.sare.upf.edu/Company/Summary?id=toyota_motor_corporation" TargetMode="External"/><Relationship Id="rId9" Type="http://schemas.openxmlformats.org/officeDocument/2006/relationships/hyperlink" Target="https://advantage-marketline-com.sare.upf.edu/Company/Summary?id=saic-motor-corporation-limited" TargetMode="External"/><Relationship Id="rId14" Type="http://schemas.openxmlformats.org/officeDocument/2006/relationships/hyperlink" Target="https://advantage-marketline-com.sare.upf.edu/Company/Summary?id=tesla-motors-inc" TargetMode="External"/><Relationship Id="rId22" Type="http://schemas.openxmlformats.org/officeDocument/2006/relationships/hyperlink" Target="https://advantage-marketline-com.sare.upf.edu/Company/Summary?id=guangzhou-automobile-group-co-lt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s://advantage-marketline-com.sare.upf.edu/Company/Summary/volkswagen_a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9.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37.png"/><Relationship Id="rId7" Type="http://schemas.openxmlformats.org/officeDocument/2006/relationships/hyperlink" Target="http://www.flickr.com/photos/chrisrockshard/127491043/"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6.png"/><Relationship Id="rId4" Type="http://schemas.openxmlformats.org/officeDocument/2006/relationships/image" Target="../media/image38.png"/><Relationship Id="rId9" Type="http://schemas.openxmlformats.org/officeDocument/2006/relationships/hyperlink" Target="https://pxhere.com/es/photo/1013019"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jpe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www.flickr.com/photos/chrisrockshard/127491043/"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www-statista-com.sare.upf.edu/study/49240/emobility---market-insights-and-data-analysis/" TargetMode="Externa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www-statista-com.sare.upf.edu/statistics/183713/value-of-us-passenger-cas-sales-and-leases-since-1990/"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53"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Managerial Accounting</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Marcelo Ortiz</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917EB2D3-5FA4-4C3B-952B-6B5E33C8D429}"/>
              </a:ext>
            </a:extLst>
          </p:cNvPr>
          <p:cNvSpPr txBox="1"/>
          <p:nvPr/>
        </p:nvSpPr>
        <p:spPr>
          <a:xfrm>
            <a:off x="2884967" y="5559972"/>
            <a:ext cx="1329681" cy="369332"/>
          </a:xfrm>
          <a:prstGeom prst="rect">
            <a:avLst/>
          </a:prstGeom>
          <a:noFill/>
        </p:spPr>
        <p:txBody>
          <a:bodyPr wrap="square" rtlCol="0">
            <a:spAutoFit/>
          </a:bodyPr>
          <a:lstStyle/>
          <a:p>
            <a:r>
              <a:rPr lang="es-ES" dirty="0" err="1">
                <a:hlinkClick r:id="rId2"/>
              </a:rPr>
              <a:t>Source</a:t>
            </a:r>
            <a:endParaRPr lang="en-US" dirty="0"/>
          </a:p>
        </p:txBody>
      </p:sp>
      <p:pic>
        <p:nvPicPr>
          <p:cNvPr id="8" name="Picture 7">
            <a:extLst>
              <a:ext uri="{FF2B5EF4-FFF2-40B4-BE49-F238E27FC236}">
                <a16:creationId xmlns:a16="http://schemas.microsoft.com/office/drawing/2014/main" id="{F5515CFA-7497-4422-8FD6-C8662D5D0A01}"/>
              </a:ext>
            </a:extLst>
          </p:cNvPr>
          <p:cNvPicPr>
            <a:picLocks noChangeAspect="1"/>
          </p:cNvPicPr>
          <p:nvPr/>
        </p:nvPicPr>
        <p:blipFill>
          <a:blip r:embed="rId3"/>
          <a:stretch>
            <a:fillRect/>
          </a:stretch>
        </p:blipFill>
        <p:spPr>
          <a:xfrm>
            <a:off x="1142513" y="1015945"/>
            <a:ext cx="10124738" cy="5152274"/>
          </a:xfrm>
          <a:prstGeom prst="rect">
            <a:avLst/>
          </a:prstGeom>
        </p:spPr>
      </p:pic>
    </p:spTree>
    <p:extLst>
      <p:ext uri="{BB962C8B-B14F-4D97-AF65-F5344CB8AC3E}">
        <p14:creationId xmlns:p14="http://schemas.microsoft.com/office/powerpoint/2010/main" val="251940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7" name="Picture 6">
            <a:extLst>
              <a:ext uri="{FF2B5EF4-FFF2-40B4-BE49-F238E27FC236}">
                <a16:creationId xmlns:a16="http://schemas.microsoft.com/office/drawing/2014/main" id="{50C61972-A759-4AF4-B018-A546D3FED2F1}"/>
              </a:ext>
            </a:extLst>
          </p:cNvPr>
          <p:cNvPicPr>
            <a:picLocks noChangeAspect="1"/>
          </p:cNvPicPr>
          <p:nvPr/>
        </p:nvPicPr>
        <p:blipFill>
          <a:blip r:embed="rId2"/>
          <a:stretch>
            <a:fillRect/>
          </a:stretch>
        </p:blipFill>
        <p:spPr>
          <a:xfrm>
            <a:off x="3615764" y="776177"/>
            <a:ext cx="4960472" cy="5528930"/>
          </a:xfrm>
          <a:prstGeom prst="rect">
            <a:avLst/>
          </a:prstGeom>
        </p:spPr>
      </p:pic>
      <p:sp>
        <p:nvSpPr>
          <p:cNvPr id="8" name="TextBox 7">
            <a:extLst>
              <a:ext uri="{FF2B5EF4-FFF2-40B4-BE49-F238E27FC236}">
                <a16:creationId xmlns:a16="http://schemas.microsoft.com/office/drawing/2014/main" id="{938E8F4A-3660-446F-8984-D02D47607CD6}"/>
              </a:ext>
            </a:extLst>
          </p:cNvPr>
          <p:cNvSpPr txBox="1"/>
          <p:nvPr/>
        </p:nvSpPr>
        <p:spPr>
          <a:xfrm>
            <a:off x="3767960" y="6067891"/>
            <a:ext cx="2196662" cy="369332"/>
          </a:xfrm>
          <a:prstGeom prst="rect">
            <a:avLst/>
          </a:prstGeom>
          <a:noFill/>
        </p:spPr>
        <p:txBody>
          <a:bodyPr wrap="square" rtlCol="0">
            <a:spAutoFit/>
          </a:bodyPr>
          <a:lstStyle/>
          <a:p>
            <a:r>
              <a:rPr lang="es-ES" dirty="0" err="1">
                <a:hlinkClick r:id="rId3"/>
              </a:rPr>
              <a:t>Source</a:t>
            </a:r>
            <a:endParaRPr lang="en-US" dirty="0"/>
          </a:p>
        </p:txBody>
      </p:sp>
    </p:spTree>
    <p:extLst>
      <p:ext uri="{BB962C8B-B14F-4D97-AF65-F5344CB8AC3E}">
        <p14:creationId xmlns:p14="http://schemas.microsoft.com/office/powerpoint/2010/main" val="2878644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8" name="TextBox 7">
            <a:extLst>
              <a:ext uri="{FF2B5EF4-FFF2-40B4-BE49-F238E27FC236}">
                <a16:creationId xmlns:a16="http://schemas.microsoft.com/office/drawing/2014/main" id="{938E8F4A-3660-446F-8984-D02D47607CD6}"/>
              </a:ext>
            </a:extLst>
          </p:cNvPr>
          <p:cNvSpPr txBox="1"/>
          <p:nvPr/>
        </p:nvSpPr>
        <p:spPr>
          <a:xfrm>
            <a:off x="3288697" y="6092334"/>
            <a:ext cx="2196662" cy="369332"/>
          </a:xfrm>
          <a:prstGeom prst="rect">
            <a:avLst/>
          </a:prstGeom>
          <a:noFill/>
        </p:spPr>
        <p:txBody>
          <a:bodyPr wrap="square" rtlCol="0">
            <a:spAutoFit/>
          </a:bodyPr>
          <a:lstStyle/>
          <a:p>
            <a:r>
              <a:rPr lang="es-ES" dirty="0" err="1">
                <a:hlinkClick r:id="rId2"/>
              </a:rPr>
              <a:t>Source</a:t>
            </a:r>
            <a:endParaRPr lang="en-US" dirty="0"/>
          </a:p>
        </p:txBody>
      </p:sp>
      <p:graphicFrame>
        <p:nvGraphicFramePr>
          <p:cNvPr id="2" name="Table 1">
            <a:extLst>
              <a:ext uri="{FF2B5EF4-FFF2-40B4-BE49-F238E27FC236}">
                <a16:creationId xmlns:a16="http://schemas.microsoft.com/office/drawing/2014/main" id="{E165C357-5FBB-4008-88B3-883A5A302CA2}"/>
              </a:ext>
            </a:extLst>
          </p:cNvPr>
          <p:cNvGraphicFramePr>
            <a:graphicFrameLocks noGrp="1"/>
          </p:cNvGraphicFramePr>
          <p:nvPr>
            <p:extLst>
              <p:ext uri="{D42A27DB-BD31-4B8C-83A1-F6EECF244321}">
                <p14:modId xmlns:p14="http://schemas.microsoft.com/office/powerpoint/2010/main" val="211104200"/>
              </p:ext>
            </p:extLst>
          </p:nvPr>
        </p:nvGraphicFramePr>
        <p:xfrm>
          <a:off x="5143525" y="26448"/>
          <a:ext cx="6992345" cy="6537080"/>
        </p:xfrm>
        <a:graphic>
          <a:graphicData uri="http://schemas.openxmlformats.org/drawingml/2006/table">
            <a:tbl>
              <a:tblPr firstRow="1" firstCol="1">
                <a:tableStyleId>{3C2FFA5D-87B4-456A-9821-1D502468CF0F}</a:tableStyleId>
              </a:tblPr>
              <a:tblGrid>
                <a:gridCol w="2315919">
                  <a:extLst>
                    <a:ext uri="{9D8B030D-6E8A-4147-A177-3AD203B41FA5}">
                      <a16:colId xmlns:a16="http://schemas.microsoft.com/office/drawing/2014/main" val="2933471172"/>
                    </a:ext>
                  </a:extLst>
                </a:gridCol>
                <a:gridCol w="1263228">
                  <a:extLst>
                    <a:ext uri="{9D8B030D-6E8A-4147-A177-3AD203B41FA5}">
                      <a16:colId xmlns:a16="http://schemas.microsoft.com/office/drawing/2014/main" val="3844258915"/>
                    </a:ext>
                  </a:extLst>
                </a:gridCol>
                <a:gridCol w="1263228">
                  <a:extLst>
                    <a:ext uri="{9D8B030D-6E8A-4147-A177-3AD203B41FA5}">
                      <a16:colId xmlns:a16="http://schemas.microsoft.com/office/drawing/2014/main" val="3297274061"/>
                    </a:ext>
                  </a:extLst>
                </a:gridCol>
                <a:gridCol w="1052690">
                  <a:extLst>
                    <a:ext uri="{9D8B030D-6E8A-4147-A177-3AD203B41FA5}">
                      <a16:colId xmlns:a16="http://schemas.microsoft.com/office/drawing/2014/main" val="2312918750"/>
                    </a:ext>
                  </a:extLst>
                </a:gridCol>
                <a:gridCol w="1097280">
                  <a:extLst>
                    <a:ext uri="{9D8B030D-6E8A-4147-A177-3AD203B41FA5}">
                      <a16:colId xmlns:a16="http://schemas.microsoft.com/office/drawing/2014/main" val="2552116195"/>
                    </a:ext>
                  </a:extLst>
                </a:gridCol>
              </a:tblGrid>
              <a:tr h="350632">
                <a:tc>
                  <a:txBody>
                    <a:bodyPr/>
                    <a:lstStyle/>
                    <a:p>
                      <a:r>
                        <a:rPr lang="en-US" sz="1400"/>
                        <a:t>Company</a:t>
                      </a:r>
                    </a:p>
                  </a:txBody>
                  <a:tcPr marL="12242" marR="12242" marT="12242" marB="12242" anchor="ctr"/>
                </a:tc>
                <a:tc>
                  <a:txBody>
                    <a:bodyPr/>
                    <a:lstStyle/>
                    <a:p>
                      <a:r>
                        <a:rPr lang="en-US" sz="1400" dirty="0"/>
                        <a:t>Revenue (</a:t>
                      </a:r>
                      <a:r>
                        <a:rPr lang="en-US" sz="1400" dirty="0" err="1"/>
                        <a:t>US$m</a:t>
                      </a:r>
                      <a:r>
                        <a:rPr lang="en-US" sz="1400" dirty="0"/>
                        <a:t>)</a:t>
                      </a:r>
                    </a:p>
                  </a:txBody>
                  <a:tcPr marL="12242" marR="12242" marT="12242" marB="12242" anchor="ctr"/>
                </a:tc>
                <a:tc>
                  <a:txBody>
                    <a:bodyPr/>
                    <a:lstStyle/>
                    <a:p>
                      <a:r>
                        <a:rPr lang="en-US" sz="1400" dirty="0"/>
                        <a:t>Employees</a:t>
                      </a:r>
                    </a:p>
                  </a:txBody>
                  <a:tcPr marL="12242" marR="12242" marT="12242" marB="12242" anchor="ctr"/>
                </a:tc>
                <a:tc>
                  <a:txBody>
                    <a:bodyPr/>
                    <a:lstStyle/>
                    <a:p>
                      <a:r>
                        <a:rPr lang="en-US" sz="1400" dirty="0"/>
                        <a:t>Market Cap (</a:t>
                      </a:r>
                      <a:r>
                        <a:rPr lang="en-US" sz="1400" dirty="0" err="1"/>
                        <a:t>US$m</a:t>
                      </a:r>
                      <a:r>
                        <a:rPr lang="en-US" sz="1400" dirty="0"/>
                        <a:t>)</a:t>
                      </a:r>
                    </a:p>
                  </a:txBody>
                  <a:tcPr marL="12242" marR="12242" marT="12242" marB="12242" anchor="ctr"/>
                </a:tc>
                <a:tc>
                  <a:txBody>
                    <a:bodyPr/>
                    <a:lstStyle/>
                    <a:p>
                      <a:r>
                        <a:rPr lang="en-US" sz="1400" dirty="0"/>
                        <a:t>HQ Country</a:t>
                      </a:r>
                    </a:p>
                  </a:txBody>
                  <a:tcPr marL="12242" marR="12242" marT="12242" marB="12242" anchor="ctr"/>
                </a:tc>
                <a:extLst>
                  <a:ext uri="{0D108BD9-81ED-4DB2-BD59-A6C34878D82A}">
                    <a16:rowId xmlns:a16="http://schemas.microsoft.com/office/drawing/2014/main" val="189106982"/>
                  </a:ext>
                </a:extLst>
              </a:tr>
              <a:tr h="187775">
                <a:tc>
                  <a:txBody>
                    <a:bodyPr/>
                    <a:lstStyle/>
                    <a:p>
                      <a:r>
                        <a:rPr lang="en-US" sz="1400">
                          <a:hlinkClick r:id="rId3"/>
                        </a:rPr>
                        <a:t>Volkswagen AG</a:t>
                      </a:r>
                      <a:r>
                        <a:rPr lang="en-US" sz="1400"/>
                        <a:t> </a:t>
                      </a:r>
                    </a:p>
                  </a:txBody>
                  <a:tcPr marL="12242" marR="12242" marT="12242" marB="12242" anchor="ctr"/>
                </a:tc>
                <a:tc>
                  <a:txBody>
                    <a:bodyPr/>
                    <a:lstStyle/>
                    <a:p>
                      <a:r>
                        <a:rPr lang="en-US" sz="1400" dirty="0"/>
                        <a:t>295,850</a:t>
                      </a:r>
                    </a:p>
                  </a:txBody>
                  <a:tcPr marL="12242" marR="12242" marT="12242" marB="12242" anchor="ctr"/>
                </a:tc>
                <a:tc>
                  <a:txBody>
                    <a:bodyPr/>
                    <a:lstStyle/>
                    <a:p>
                      <a:r>
                        <a:rPr lang="en-US" sz="1400" dirty="0"/>
                        <a:t>668,012</a:t>
                      </a:r>
                    </a:p>
                  </a:txBody>
                  <a:tcPr marL="12242" marR="12242" marT="12242" marB="12242" anchor="ctr"/>
                </a:tc>
                <a:tc>
                  <a:txBody>
                    <a:bodyPr/>
                    <a:lstStyle/>
                    <a:p>
                      <a:r>
                        <a:rPr lang="en-US" sz="1400" dirty="0"/>
                        <a:t>86,881 </a:t>
                      </a:r>
                    </a:p>
                  </a:txBody>
                  <a:tcPr marL="12242" marR="12242" marT="12242" marB="12242" anchor="ctr"/>
                </a:tc>
                <a:tc>
                  <a:txBody>
                    <a:bodyPr/>
                    <a:lstStyle/>
                    <a:p>
                      <a:r>
                        <a:rPr lang="en-US" sz="1400" dirty="0"/>
                        <a:t>Germany</a:t>
                      </a:r>
                    </a:p>
                  </a:txBody>
                  <a:tcPr marL="12242" marR="12242" marT="12242" marB="12242" anchor="ctr"/>
                </a:tc>
                <a:extLst>
                  <a:ext uri="{0D108BD9-81ED-4DB2-BD59-A6C34878D82A}">
                    <a16:rowId xmlns:a16="http://schemas.microsoft.com/office/drawing/2014/main" val="2791526375"/>
                  </a:ext>
                </a:extLst>
              </a:tr>
              <a:tr h="187775">
                <a:tc>
                  <a:txBody>
                    <a:bodyPr/>
                    <a:lstStyle/>
                    <a:p>
                      <a:r>
                        <a:rPr lang="en-US" sz="1400">
                          <a:hlinkClick r:id="rId4"/>
                        </a:rPr>
                        <a:t>Toyota Motor Corp</a:t>
                      </a:r>
                      <a:r>
                        <a:rPr lang="en-US" sz="1400"/>
                        <a:t> </a:t>
                      </a:r>
                    </a:p>
                  </a:txBody>
                  <a:tcPr marL="12242" marR="12242" marT="12242" marB="12242" anchor="ctr"/>
                </a:tc>
                <a:tc>
                  <a:txBody>
                    <a:bodyPr/>
                    <a:lstStyle/>
                    <a:p>
                      <a:r>
                        <a:rPr lang="en-US" sz="1400" dirty="0"/>
                        <a:t>279,359</a:t>
                      </a:r>
                    </a:p>
                  </a:txBody>
                  <a:tcPr marL="12242" marR="12242" marT="12242" marB="12242" anchor="ctr"/>
                </a:tc>
                <a:tc>
                  <a:txBody>
                    <a:bodyPr/>
                    <a:lstStyle/>
                    <a:p>
                      <a:r>
                        <a:rPr lang="en-US" sz="1400" dirty="0"/>
                        <a:t>372,817</a:t>
                      </a:r>
                    </a:p>
                  </a:txBody>
                  <a:tcPr marL="12242" marR="12242" marT="12242" marB="12242" anchor="ctr"/>
                </a:tc>
                <a:tc>
                  <a:txBody>
                    <a:bodyPr/>
                    <a:lstStyle/>
                    <a:p>
                      <a:r>
                        <a:rPr lang="en-US" sz="1400" dirty="0"/>
                        <a:t>259,645 </a:t>
                      </a:r>
                    </a:p>
                  </a:txBody>
                  <a:tcPr marL="12242" marR="12242" marT="12242" marB="12242" anchor="ctr"/>
                </a:tc>
                <a:tc>
                  <a:txBody>
                    <a:bodyPr/>
                    <a:lstStyle/>
                    <a:p>
                      <a:r>
                        <a:rPr lang="en-US" sz="1400" dirty="0"/>
                        <a:t>Japan</a:t>
                      </a:r>
                    </a:p>
                  </a:txBody>
                  <a:tcPr marL="12242" marR="12242" marT="12242" marB="12242" anchor="ctr"/>
                </a:tc>
                <a:extLst>
                  <a:ext uri="{0D108BD9-81ED-4DB2-BD59-A6C34878D82A}">
                    <a16:rowId xmlns:a16="http://schemas.microsoft.com/office/drawing/2014/main" val="3205635843"/>
                  </a:ext>
                </a:extLst>
              </a:tr>
              <a:tr h="267558">
                <a:tc>
                  <a:txBody>
                    <a:bodyPr/>
                    <a:lstStyle/>
                    <a:p>
                      <a:r>
                        <a:rPr lang="en-US" sz="1400">
                          <a:hlinkClick r:id="rId5"/>
                        </a:rPr>
                        <a:t>Mercedes-Benz Group AG</a:t>
                      </a:r>
                      <a:r>
                        <a:rPr lang="en-US" sz="1400"/>
                        <a:t> </a:t>
                      </a:r>
                    </a:p>
                  </a:txBody>
                  <a:tcPr marL="12242" marR="12242" marT="12242" marB="12242" anchor="ctr"/>
                </a:tc>
                <a:tc>
                  <a:txBody>
                    <a:bodyPr/>
                    <a:lstStyle/>
                    <a:p>
                      <a:r>
                        <a:rPr lang="en-US" sz="1400" dirty="0"/>
                        <a:t>158,322</a:t>
                      </a:r>
                    </a:p>
                  </a:txBody>
                  <a:tcPr marL="12242" marR="12242" marT="12242" marB="12242" anchor="ctr"/>
                </a:tc>
                <a:tc>
                  <a:txBody>
                    <a:bodyPr/>
                    <a:lstStyle/>
                    <a:p>
                      <a:r>
                        <a:rPr lang="en-US" sz="1400" dirty="0"/>
                        <a:t>173,000</a:t>
                      </a:r>
                    </a:p>
                  </a:txBody>
                  <a:tcPr marL="12242" marR="12242" marT="12242" marB="12242" anchor="ctr"/>
                </a:tc>
                <a:tc>
                  <a:txBody>
                    <a:bodyPr/>
                    <a:lstStyle/>
                    <a:p>
                      <a:r>
                        <a:rPr lang="en-US" sz="1400" dirty="0"/>
                        <a:t>62,550 </a:t>
                      </a:r>
                    </a:p>
                  </a:txBody>
                  <a:tcPr marL="12242" marR="12242" marT="12242" marB="12242" anchor="ctr"/>
                </a:tc>
                <a:tc>
                  <a:txBody>
                    <a:bodyPr/>
                    <a:lstStyle/>
                    <a:p>
                      <a:r>
                        <a:rPr lang="en-US" sz="1400" dirty="0"/>
                        <a:t>Germany</a:t>
                      </a:r>
                    </a:p>
                  </a:txBody>
                  <a:tcPr marL="12242" marR="12242" marT="12242" marB="12242" anchor="ctr"/>
                </a:tc>
                <a:extLst>
                  <a:ext uri="{0D108BD9-81ED-4DB2-BD59-A6C34878D82A}">
                    <a16:rowId xmlns:a16="http://schemas.microsoft.com/office/drawing/2014/main" val="3015684457"/>
                  </a:ext>
                </a:extLst>
              </a:tr>
              <a:tr h="267558">
                <a:tc>
                  <a:txBody>
                    <a:bodyPr/>
                    <a:lstStyle/>
                    <a:p>
                      <a:r>
                        <a:rPr lang="en-US" sz="1400">
                          <a:hlinkClick r:id="rId6"/>
                        </a:rPr>
                        <a:t>Bayerische Motoren Werke AG</a:t>
                      </a:r>
                      <a:r>
                        <a:rPr lang="en-US" sz="1400"/>
                        <a:t> </a:t>
                      </a:r>
                    </a:p>
                  </a:txBody>
                  <a:tcPr marL="12242" marR="12242" marT="12242" marB="12242" anchor="ctr"/>
                </a:tc>
                <a:tc>
                  <a:txBody>
                    <a:bodyPr/>
                    <a:lstStyle/>
                    <a:p>
                      <a:r>
                        <a:rPr lang="en-US" sz="1400" dirty="0"/>
                        <a:t>131,535</a:t>
                      </a:r>
                    </a:p>
                  </a:txBody>
                  <a:tcPr marL="12242" marR="12242" marT="12242" marB="12242" anchor="ctr"/>
                </a:tc>
                <a:tc>
                  <a:txBody>
                    <a:bodyPr/>
                    <a:lstStyle/>
                    <a:p>
                      <a:r>
                        <a:rPr lang="en-US" sz="1400" dirty="0"/>
                        <a:t>118,909</a:t>
                      </a:r>
                    </a:p>
                  </a:txBody>
                  <a:tcPr marL="12242" marR="12242" marT="12242" marB="12242" anchor="ctr"/>
                </a:tc>
                <a:tc>
                  <a:txBody>
                    <a:bodyPr/>
                    <a:lstStyle/>
                    <a:p>
                      <a:r>
                        <a:rPr lang="en-US" sz="1400" dirty="0"/>
                        <a:t>53,375 </a:t>
                      </a:r>
                    </a:p>
                  </a:txBody>
                  <a:tcPr marL="12242" marR="12242" marT="12242" marB="12242" anchor="ctr"/>
                </a:tc>
                <a:tc>
                  <a:txBody>
                    <a:bodyPr/>
                    <a:lstStyle/>
                    <a:p>
                      <a:r>
                        <a:rPr lang="en-US" sz="1400" dirty="0"/>
                        <a:t>Germany</a:t>
                      </a:r>
                    </a:p>
                  </a:txBody>
                  <a:tcPr marL="12242" marR="12242" marT="12242" marB="12242" anchor="ctr"/>
                </a:tc>
                <a:extLst>
                  <a:ext uri="{0D108BD9-81ED-4DB2-BD59-A6C34878D82A}">
                    <a16:rowId xmlns:a16="http://schemas.microsoft.com/office/drawing/2014/main" val="1456589391"/>
                  </a:ext>
                </a:extLst>
              </a:tr>
              <a:tr h="267558">
                <a:tc>
                  <a:txBody>
                    <a:bodyPr/>
                    <a:lstStyle/>
                    <a:p>
                      <a:r>
                        <a:rPr lang="en-US" sz="1400">
                          <a:hlinkClick r:id="rId7"/>
                        </a:rPr>
                        <a:t>Honda Motor Co Ltd</a:t>
                      </a:r>
                      <a:r>
                        <a:rPr lang="en-US" sz="1400"/>
                        <a:t> </a:t>
                      </a:r>
                    </a:p>
                  </a:txBody>
                  <a:tcPr marL="12242" marR="12242" marT="12242" marB="12242" anchor="ctr"/>
                </a:tc>
                <a:tc>
                  <a:txBody>
                    <a:bodyPr/>
                    <a:lstStyle/>
                    <a:p>
                      <a:r>
                        <a:rPr lang="en-US" sz="1400" dirty="0"/>
                        <a:t>129,557</a:t>
                      </a:r>
                    </a:p>
                  </a:txBody>
                  <a:tcPr marL="12242" marR="12242" marT="12242" marB="12242" anchor="ctr"/>
                </a:tc>
                <a:tc>
                  <a:txBody>
                    <a:bodyPr/>
                    <a:lstStyle/>
                    <a:p>
                      <a:r>
                        <a:rPr lang="en-US" sz="1400" dirty="0"/>
                        <a:t>204,035</a:t>
                      </a:r>
                    </a:p>
                  </a:txBody>
                  <a:tcPr marL="12242" marR="12242" marT="12242" marB="12242" anchor="ctr"/>
                </a:tc>
                <a:tc>
                  <a:txBody>
                    <a:bodyPr/>
                    <a:lstStyle/>
                    <a:p>
                      <a:r>
                        <a:rPr lang="en-US" sz="1400" dirty="0"/>
                        <a:t>45,704 </a:t>
                      </a:r>
                    </a:p>
                  </a:txBody>
                  <a:tcPr marL="12242" marR="12242" marT="12242" marB="12242" anchor="ctr"/>
                </a:tc>
                <a:tc>
                  <a:txBody>
                    <a:bodyPr/>
                    <a:lstStyle/>
                    <a:p>
                      <a:r>
                        <a:rPr lang="en-US" sz="1400" dirty="0"/>
                        <a:t>Japan</a:t>
                      </a:r>
                    </a:p>
                  </a:txBody>
                  <a:tcPr marL="12242" marR="12242" marT="12242" marB="12242" anchor="ctr"/>
                </a:tc>
                <a:extLst>
                  <a:ext uri="{0D108BD9-81ED-4DB2-BD59-A6C34878D82A}">
                    <a16:rowId xmlns:a16="http://schemas.microsoft.com/office/drawing/2014/main" val="1716553799"/>
                  </a:ext>
                </a:extLst>
              </a:tr>
              <a:tr h="267558">
                <a:tc>
                  <a:txBody>
                    <a:bodyPr/>
                    <a:lstStyle/>
                    <a:p>
                      <a:r>
                        <a:rPr lang="en-US" sz="1400">
                          <a:hlinkClick r:id="rId8"/>
                        </a:rPr>
                        <a:t>General Motors Co</a:t>
                      </a:r>
                      <a:r>
                        <a:rPr lang="en-US" sz="1400"/>
                        <a:t> </a:t>
                      </a:r>
                    </a:p>
                  </a:txBody>
                  <a:tcPr marL="12242" marR="12242" marT="12242" marB="12242" anchor="ctr"/>
                </a:tc>
                <a:tc>
                  <a:txBody>
                    <a:bodyPr/>
                    <a:lstStyle/>
                    <a:p>
                      <a:r>
                        <a:rPr lang="en-US" sz="1400" dirty="0"/>
                        <a:t>127,004</a:t>
                      </a:r>
                    </a:p>
                  </a:txBody>
                  <a:tcPr marL="12242" marR="12242" marT="12242" marB="12242" anchor="ctr"/>
                </a:tc>
                <a:tc>
                  <a:txBody>
                    <a:bodyPr/>
                    <a:lstStyle/>
                    <a:p>
                      <a:r>
                        <a:rPr lang="en-US" sz="1400" dirty="0"/>
                        <a:t>157,000</a:t>
                      </a:r>
                    </a:p>
                  </a:txBody>
                  <a:tcPr marL="12242" marR="12242" marT="12242" marB="12242" anchor="ctr"/>
                </a:tc>
                <a:tc>
                  <a:txBody>
                    <a:bodyPr/>
                    <a:lstStyle/>
                    <a:p>
                      <a:r>
                        <a:rPr lang="en-US" sz="1400" dirty="0"/>
                        <a:t>52,111 </a:t>
                      </a:r>
                    </a:p>
                  </a:txBody>
                  <a:tcPr marL="12242" marR="12242" marT="12242" marB="12242" anchor="ctr"/>
                </a:tc>
                <a:tc>
                  <a:txBody>
                    <a:bodyPr/>
                    <a:lstStyle/>
                    <a:p>
                      <a:r>
                        <a:rPr lang="en-US" sz="1400" dirty="0"/>
                        <a:t>United States of America</a:t>
                      </a:r>
                    </a:p>
                  </a:txBody>
                  <a:tcPr marL="12242" marR="12242" marT="12242" marB="12242" anchor="ctr"/>
                </a:tc>
                <a:extLst>
                  <a:ext uri="{0D108BD9-81ED-4DB2-BD59-A6C34878D82A}">
                    <a16:rowId xmlns:a16="http://schemas.microsoft.com/office/drawing/2014/main" val="2332039126"/>
                  </a:ext>
                </a:extLst>
              </a:tr>
              <a:tr h="267558">
                <a:tc>
                  <a:txBody>
                    <a:bodyPr/>
                    <a:lstStyle/>
                    <a:p>
                      <a:r>
                        <a:rPr lang="en-US" sz="1400">
                          <a:hlinkClick r:id="rId9"/>
                        </a:rPr>
                        <a:t>SAIC Motor Corp Ltd</a:t>
                      </a:r>
                      <a:r>
                        <a:rPr lang="en-US" sz="1400"/>
                        <a:t> </a:t>
                      </a:r>
                    </a:p>
                  </a:txBody>
                  <a:tcPr marL="12242" marR="12242" marT="12242" marB="12242" anchor="ctr"/>
                </a:tc>
                <a:tc>
                  <a:txBody>
                    <a:bodyPr/>
                    <a:lstStyle/>
                    <a:p>
                      <a:r>
                        <a:rPr lang="en-US" sz="1400" dirty="0"/>
                        <a:t>120,908</a:t>
                      </a:r>
                    </a:p>
                  </a:txBody>
                  <a:tcPr marL="12242" marR="12242" marT="12242" marB="12242" anchor="ctr"/>
                </a:tc>
                <a:tc>
                  <a:txBody>
                    <a:bodyPr/>
                    <a:lstStyle/>
                    <a:p>
                      <a:r>
                        <a:rPr lang="en-US" sz="1400" dirty="0"/>
                        <a:t>207,246</a:t>
                      </a:r>
                    </a:p>
                  </a:txBody>
                  <a:tcPr marL="12242" marR="12242" marT="12242" marB="12242" anchor="ctr"/>
                </a:tc>
                <a:tc>
                  <a:txBody>
                    <a:bodyPr/>
                    <a:lstStyle/>
                    <a:p>
                      <a:r>
                        <a:rPr lang="en-US" sz="1400" dirty="0"/>
                        <a:t>28,038 </a:t>
                      </a:r>
                    </a:p>
                  </a:txBody>
                  <a:tcPr marL="12242" marR="12242" marT="12242" marB="12242" anchor="ctr"/>
                </a:tc>
                <a:tc>
                  <a:txBody>
                    <a:bodyPr/>
                    <a:lstStyle/>
                    <a:p>
                      <a:r>
                        <a:rPr lang="en-US" sz="1400" dirty="0"/>
                        <a:t>China</a:t>
                      </a:r>
                    </a:p>
                  </a:txBody>
                  <a:tcPr marL="12242" marR="12242" marT="12242" marB="12242" anchor="ctr"/>
                </a:tc>
                <a:extLst>
                  <a:ext uri="{0D108BD9-81ED-4DB2-BD59-A6C34878D82A}">
                    <a16:rowId xmlns:a16="http://schemas.microsoft.com/office/drawing/2014/main" val="3638522978"/>
                  </a:ext>
                </a:extLst>
              </a:tr>
              <a:tr h="187775">
                <a:tc>
                  <a:txBody>
                    <a:bodyPr/>
                    <a:lstStyle/>
                    <a:p>
                      <a:r>
                        <a:rPr lang="en-US" sz="1400">
                          <a:hlinkClick r:id="rId10"/>
                        </a:rPr>
                        <a:t>Hyundai Motor Co</a:t>
                      </a:r>
                      <a:r>
                        <a:rPr lang="en-US" sz="1400"/>
                        <a:t> </a:t>
                      </a:r>
                    </a:p>
                  </a:txBody>
                  <a:tcPr marL="12242" marR="12242" marT="12242" marB="12242" anchor="ctr"/>
                </a:tc>
                <a:tc>
                  <a:txBody>
                    <a:bodyPr/>
                    <a:lstStyle/>
                    <a:p>
                      <a:r>
                        <a:rPr lang="en-US" sz="1400" dirty="0"/>
                        <a:t>102,797</a:t>
                      </a:r>
                    </a:p>
                  </a:txBody>
                  <a:tcPr marL="12242" marR="12242" marT="12242" marB="12242" anchor="ctr"/>
                </a:tc>
                <a:tc>
                  <a:txBody>
                    <a:bodyPr/>
                    <a:lstStyle/>
                    <a:p>
                      <a:r>
                        <a:rPr lang="en-US" sz="1400" dirty="0"/>
                        <a:t>70,032</a:t>
                      </a:r>
                    </a:p>
                  </a:txBody>
                  <a:tcPr marL="12242" marR="12242" marT="12242" marB="12242" anchor="ctr"/>
                </a:tc>
                <a:tc>
                  <a:txBody>
                    <a:bodyPr/>
                    <a:lstStyle/>
                    <a:p>
                      <a:r>
                        <a:rPr lang="en-US" sz="1400" dirty="0"/>
                        <a:t>36,918 </a:t>
                      </a:r>
                    </a:p>
                  </a:txBody>
                  <a:tcPr marL="12242" marR="12242" marT="12242" marB="12242" anchor="ctr"/>
                </a:tc>
                <a:tc>
                  <a:txBody>
                    <a:bodyPr/>
                    <a:lstStyle/>
                    <a:p>
                      <a:r>
                        <a:rPr lang="en-US" sz="1400" dirty="0"/>
                        <a:t>South Korea</a:t>
                      </a:r>
                    </a:p>
                  </a:txBody>
                  <a:tcPr marL="12242" marR="12242" marT="12242" marB="12242" anchor="ctr"/>
                </a:tc>
                <a:extLst>
                  <a:ext uri="{0D108BD9-81ED-4DB2-BD59-A6C34878D82A}">
                    <a16:rowId xmlns:a16="http://schemas.microsoft.com/office/drawing/2014/main" val="2713676662"/>
                  </a:ext>
                </a:extLst>
              </a:tr>
              <a:tr h="267558">
                <a:tc>
                  <a:txBody>
                    <a:bodyPr/>
                    <a:lstStyle/>
                    <a:p>
                      <a:r>
                        <a:rPr lang="en-US" sz="1400">
                          <a:hlinkClick r:id="rId11"/>
                        </a:rPr>
                        <a:t>China FAW Group Co Ltd</a:t>
                      </a:r>
                      <a:r>
                        <a:rPr lang="en-US" sz="1400"/>
                        <a:t> </a:t>
                      </a:r>
                    </a:p>
                  </a:txBody>
                  <a:tcPr marL="12242" marR="12242" marT="12242" marB="12242" anchor="ctr"/>
                </a:tc>
                <a:tc>
                  <a:txBody>
                    <a:bodyPr/>
                    <a:lstStyle/>
                    <a:p>
                      <a:r>
                        <a:rPr lang="en-US" sz="1400" dirty="0"/>
                        <a:t>101,073</a:t>
                      </a:r>
                    </a:p>
                  </a:txBody>
                  <a:tcPr marL="12242" marR="12242" marT="12242" marB="12242" anchor="ctr"/>
                </a:tc>
                <a:tc>
                  <a:txBody>
                    <a:bodyPr/>
                    <a:lstStyle/>
                    <a:p>
                      <a:r>
                        <a:rPr lang="en-US" sz="1400" dirty="0"/>
                        <a:t>120,000</a:t>
                      </a:r>
                    </a:p>
                  </a:txBody>
                  <a:tcPr marL="12242" marR="12242" marT="12242" marB="12242" anchor="ctr"/>
                </a:tc>
                <a:tc>
                  <a:txBody>
                    <a:bodyPr/>
                    <a:lstStyle/>
                    <a:p>
                      <a:endParaRPr lang="en-US" sz="1400" dirty="0"/>
                    </a:p>
                  </a:txBody>
                  <a:tcPr marL="12242" marR="12242" marT="12242" marB="12242" anchor="ctr"/>
                </a:tc>
                <a:tc>
                  <a:txBody>
                    <a:bodyPr/>
                    <a:lstStyle/>
                    <a:p>
                      <a:r>
                        <a:rPr lang="en-US" sz="1400" dirty="0"/>
                        <a:t>China</a:t>
                      </a:r>
                    </a:p>
                  </a:txBody>
                  <a:tcPr marL="12242" marR="12242" marT="12242" marB="12242" anchor="ctr"/>
                </a:tc>
                <a:extLst>
                  <a:ext uri="{0D108BD9-81ED-4DB2-BD59-A6C34878D82A}">
                    <a16:rowId xmlns:a16="http://schemas.microsoft.com/office/drawing/2014/main" val="1860157540"/>
                  </a:ext>
                </a:extLst>
              </a:tr>
              <a:tr h="267558">
                <a:tc>
                  <a:txBody>
                    <a:bodyPr/>
                    <a:lstStyle/>
                    <a:p>
                      <a:r>
                        <a:rPr lang="en-US" sz="1400">
                          <a:hlinkClick r:id="rId12"/>
                        </a:rPr>
                        <a:t>Nissan Motor Co Ltd</a:t>
                      </a:r>
                      <a:r>
                        <a:rPr lang="en-US" sz="1400"/>
                        <a:t> </a:t>
                      </a:r>
                    </a:p>
                  </a:txBody>
                  <a:tcPr marL="12242" marR="12242" marT="12242" marB="12242" anchor="ctr"/>
                </a:tc>
                <a:tc>
                  <a:txBody>
                    <a:bodyPr/>
                    <a:lstStyle/>
                    <a:p>
                      <a:r>
                        <a:rPr lang="en-US" sz="1400" dirty="0"/>
                        <a:t>75,001</a:t>
                      </a:r>
                    </a:p>
                  </a:txBody>
                  <a:tcPr marL="12242" marR="12242" marT="12242" marB="12242" anchor="ctr"/>
                </a:tc>
                <a:tc>
                  <a:txBody>
                    <a:bodyPr/>
                    <a:lstStyle/>
                    <a:p>
                      <a:r>
                        <a:rPr lang="en-US" sz="1400" dirty="0"/>
                        <a:t>134,111</a:t>
                      </a:r>
                    </a:p>
                  </a:txBody>
                  <a:tcPr marL="12242" marR="12242" marT="12242" marB="12242" anchor="ctr"/>
                </a:tc>
                <a:tc>
                  <a:txBody>
                    <a:bodyPr/>
                    <a:lstStyle/>
                    <a:p>
                      <a:r>
                        <a:rPr lang="en-US" sz="1400" dirty="0"/>
                        <a:t>15,792 </a:t>
                      </a:r>
                    </a:p>
                  </a:txBody>
                  <a:tcPr marL="12242" marR="12242" marT="12242" marB="12242" anchor="ctr"/>
                </a:tc>
                <a:tc>
                  <a:txBody>
                    <a:bodyPr/>
                    <a:lstStyle/>
                    <a:p>
                      <a:r>
                        <a:rPr lang="en-US" sz="1400" dirty="0"/>
                        <a:t>Japan</a:t>
                      </a:r>
                    </a:p>
                  </a:txBody>
                  <a:tcPr marL="12242" marR="12242" marT="12242" marB="12242" anchor="ctr"/>
                </a:tc>
                <a:extLst>
                  <a:ext uri="{0D108BD9-81ED-4DB2-BD59-A6C34878D82A}">
                    <a16:rowId xmlns:a16="http://schemas.microsoft.com/office/drawing/2014/main" val="3386832099"/>
                  </a:ext>
                </a:extLst>
              </a:tr>
              <a:tr h="187775">
                <a:tc>
                  <a:txBody>
                    <a:bodyPr/>
                    <a:lstStyle/>
                    <a:p>
                      <a:r>
                        <a:rPr lang="en-US" sz="1400">
                          <a:hlinkClick r:id="rId13"/>
                        </a:rPr>
                        <a:t>Renault SA</a:t>
                      </a:r>
                      <a:r>
                        <a:rPr lang="en-US" sz="1400"/>
                        <a:t> </a:t>
                      </a:r>
                    </a:p>
                  </a:txBody>
                  <a:tcPr marL="12242" marR="12242" marT="12242" marB="12242" anchor="ctr"/>
                </a:tc>
                <a:tc>
                  <a:txBody>
                    <a:bodyPr/>
                    <a:lstStyle/>
                    <a:p>
                      <a:r>
                        <a:rPr lang="en-US" sz="1400" dirty="0"/>
                        <a:t>54,645</a:t>
                      </a:r>
                    </a:p>
                  </a:txBody>
                  <a:tcPr marL="12242" marR="12242" marT="12242" marB="12242" anchor="ctr"/>
                </a:tc>
                <a:tc>
                  <a:txBody>
                    <a:bodyPr/>
                    <a:lstStyle/>
                    <a:p>
                      <a:r>
                        <a:rPr lang="en-US" sz="1400" dirty="0"/>
                        <a:t>156,466</a:t>
                      </a:r>
                    </a:p>
                  </a:txBody>
                  <a:tcPr marL="12242" marR="12242" marT="12242" marB="12242" anchor="ctr"/>
                </a:tc>
                <a:tc>
                  <a:txBody>
                    <a:bodyPr/>
                    <a:lstStyle/>
                    <a:p>
                      <a:r>
                        <a:rPr lang="en-US" sz="1400" dirty="0"/>
                        <a:t>8,686 </a:t>
                      </a:r>
                    </a:p>
                  </a:txBody>
                  <a:tcPr marL="12242" marR="12242" marT="12242" marB="12242" anchor="ctr"/>
                </a:tc>
                <a:tc>
                  <a:txBody>
                    <a:bodyPr/>
                    <a:lstStyle/>
                    <a:p>
                      <a:r>
                        <a:rPr lang="en-US" sz="1400" dirty="0"/>
                        <a:t>France</a:t>
                      </a:r>
                    </a:p>
                  </a:txBody>
                  <a:tcPr marL="12242" marR="12242" marT="12242" marB="12242" anchor="ctr"/>
                </a:tc>
                <a:extLst>
                  <a:ext uri="{0D108BD9-81ED-4DB2-BD59-A6C34878D82A}">
                    <a16:rowId xmlns:a16="http://schemas.microsoft.com/office/drawing/2014/main" val="993824515"/>
                  </a:ext>
                </a:extLst>
              </a:tr>
              <a:tr h="267558">
                <a:tc>
                  <a:txBody>
                    <a:bodyPr/>
                    <a:lstStyle/>
                    <a:p>
                      <a:r>
                        <a:rPr lang="en-US" sz="1400">
                          <a:hlinkClick r:id="rId14"/>
                        </a:rPr>
                        <a:t>Tesla Inc</a:t>
                      </a:r>
                      <a:r>
                        <a:rPr lang="en-US" sz="1400"/>
                        <a:t> </a:t>
                      </a:r>
                    </a:p>
                  </a:txBody>
                  <a:tcPr marL="12242" marR="12242" marT="12242" marB="12242" anchor="ctr"/>
                </a:tc>
                <a:tc>
                  <a:txBody>
                    <a:bodyPr/>
                    <a:lstStyle/>
                    <a:p>
                      <a:r>
                        <a:rPr lang="en-US" sz="1400" dirty="0"/>
                        <a:t>53,823</a:t>
                      </a:r>
                    </a:p>
                  </a:txBody>
                  <a:tcPr marL="12242" marR="12242" marT="12242" marB="12242" anchor="ctr"/>
                </a:tc>
                <a:tc>
                  <a:txBody>
                    <a:bodyPr/>
                    <a:lstStyle/>
                    <a:p>
                      <a:r>
                        <a:rPr lang="en-US" sz="1400" dirty="0"/>
                        <a:t>99,290</a:t>
                      </a:r>
                    </a:p>
                  </a:txBody>
                  <a:tcPr marL="12242" marR="12242" marT="12242" marB="12242" anchor="ctr"/>
                </a:tc>
                <a:tc>
                  <a:txBody>
                    <a:bodyPr/>
                    <a:lstStyle/>
                    <a:p>
                      <a:r>
                        <a:rPr lang="en-US" sz="1400" dirty="0"/>
                        <a:t>880,192 </a:t>
                      </a:r>
                    </a:p>
                  </a:txBody>
                  <a:tcPr marL="12242" marR="12242" marT="12242" marB="12242" anchor="ctr"/>
                </a:tc>
                <a:tc>
                  <a:txBody>
                    <a:bodyPr/>
                    <a:lstStyle/>
                    <a:p>
                      <a:r>
                        <a:rPr lang="en-US" sz="1400" dirty="0"/>
                        <a:t>United States of America</a:t>
                      </a:r>
                    </a:p>
                  </a:txBody>
                  <a:tcPr marL="12242" marR="12242" marT="12242" marB="12242" anchor="ctr"/>
                </a:tc>
                <a:extLst>
                  <a:ext uri="{0D108BD9-81ED-4DB2-BD59-A6C34878D82A}">
                    <a16:rowId xmlns:a16="http://schemas.microsoft.com/office/drawing/2014/main" val="1373888918"/>
                  </a:ext>
                </a:extLst>
              </a:tr>
              <a:tr h="187775">
                <a:tc>
                  <a:txBody>
                    <a:bodyPr/>
                    <a:lstStyle/>
                    <a:p>
                      <a:r>
                        <a:rPr lang="en-US" sz="1400">
                          <a:hlinkClick r:id="rId15"/>
                        </a:rPr>
                        <a:t>AB Volvo</a:t>
                      </a:r>
                      <a:r>
                        <a:rPr lang="en-US" sz="1400"/>
                        <a:t> </a:t>
                      </a:r>
                    </a:p>
                  </a:txBody>
                  <a:tcPr marL="12242" marR="12242" marT="12242" marB="12242" anchor="ctr"/>
                </a:tc>
                <a:tc>
                  <a:txBody>
                    <a:bodyPr/>
                    <a:lstStyle/>
                    <a:p>
                      <a:r>
                        <a:rPr lang="en-US" sz="1400" dirty="0"/>
                        <a:t>43,394</a:t>
                      </a:r>
                    </a:p>
                  </a:txBody>
                  <a:tcPr marL="12242" marR="12242" marT="12242" marB="12242" anchor="ctr"/>
                </a:tc>
                <a:tc>
                  <a:txBody>
                    <a:bodyPr/>
                    <a:lstStyle/>
                    <a:p>
                      <a:r>
                        <a:rPr lang="en-US" sz="1400" dirty="0"/>
                        <a:t>85,329</a:t>
                      </a:r>
                    </a:p>
                  </a:txBody>
                  <a:tcPr marL="12242" marR="12242" marT="12242" marB="12242" anchor="ctr"/>
                </a:tc>
                <a:tc>
                  <a:txBody>
                    <a:bodyPr/>
                    <a:lstStyle/>
                    <a:p>
                      <a:r>
                        <a:rPr lang="en-US" sz="1400" dirty="0"/>
                        <a:t>36,728 </a:t>
                      </a:r>
                    </a:p>
                  </a:txBody>
                  <a:tcPr marL="12242" marR="12242" marT="12242" marB="12242" anchor="ctr"/>
                </a:tc>
                <a:tc>
                  <a:txBody>
                    <a:bodyPr/>
                    <a:lstStyle/>
                    <a:p>
                      <a:r>
                        <a:rPr lang="en-US" sz="1400" dirty="0"/>
                        <a:t>Sweden</a:t>
                      </a:r>
                    </a:p>
                  </a:txBody>
                  <a:tcPr marL="12242" marR="12242" marT="12242" marB="12242" anchor="ctr"/>
                </a:tc>
                <a:extLst>
                  <a:ext uri="{0D108BD9-81ED-4DB2-BD59-A6C34878D82A}">
                    <a16:rowId xmlns:a16="http://schemas.microsoft.com/office/drawing/2014/main" val="943526664"/>
                  </a:ext>
                </a:extLst>
              </a:tr>
              <a:tr h="187775">
                <a:tc>
                  <a:txBody>
                    <a:bodyPr/>
                    <a:lstStyle/>
                    <a:p>
                      <a:r>
                        <a:rPr lang="en-US" sz="1400">
                          <a:hlinkClick r:id="rId16"/>
                        </a:rPr>
                        <a:t>Tata Motors Ltd</a:t>
                      </a:r>
                      <a:r>
                        <a:rPr lang="en-US" sz="1400"/>
                        <a:t> </a:t>
                      </a:r>
                    </a:p>
                  </a:txBody>
                  <a:tcPr marL="12242" marR="12242" marT="12242" marB="12242" anchor="ctr"/>
                </a:tc>
                <a:tc>
                  <a:txBody>
                    <a:bodyPr/>
                    <a:lstStyle/>
                    <a:p>
                      <a:r>
                        <a:rPr lang="en-US" sz="1400" dirty="0"/>
                        <a:t>37,714</a:t>
                      </a:r>
                    </a:p>
                  </a:txBody>
                  <a:tcPr marL="12242" marR="12242" marT="12242" marB="12242" anchor="ctr"/>
                </a:tc>
                <a:tc>
                  <a:txBody>
                    <a:bodyPr/>
                    <a:lstStyle/>
                    <a:p>
                      <a:r>
                        <a:rPr lang="en-US" sz="1400" dirty="0"/>
                        <a:t>73,608</a:t>
                      </a:r>
                    </a:p>
                  </a:txBody>
                  <a:tcPr marL="12242" marR="12242" marT="12242" marB="12242" anchor="ctr"/>
                </a:tc>
                <a:tc>
                  <a:txBody>
                    <a:bodyPr/>
                    <a:lstStyle/>
                    <a:p>
                      <a:r>
                        <a:rPr lang="en-US" sz="1400" dirty="0"/>
                        <a:t>20,165 </a:t>
                      </a:r>
                    </a:p>
                  </a:txBody>
                  <a:tcPr marL="12242" marR="12242" marT="12242" marB="12242" anchor="ctr"/>
                </a:tc>
                <a:tc>
                  <a:txBody>
                    <a:bodyPr/>
                    <a:lstStyle/>
                    <a:p>
                      <a:r>
                        <a:rPr lang="en-US" sz="1400" dirty="0"/>
                        <a:t>India</a:t>
                      </a:r>
                    </a:p>
                  </a:txBody>
                  <a:tcPr marL="12242" marR="12242" marT="12242" marB="12242" anchor="ctr"/>
                </a:tc>
                <a:extLst>
                  <a:ext uri="{0D108BD9-81ED-4DB2-BD59-A6C34878D82A}">
                    <a16:rowId xmlns:a16="http://schemas.microsoft.com/office/drawing/2014/main" val="3430195799"/>
                  </a:ext>
                </a:extLst>
              </a:tr>
              <a:tr h="187775">
                <a:tc>
                  <a:txBody>
                    <a:bodyPr/>
                    <a:lstStyle/>
                    <a:p>
                      <a:r>
                        <a:rPr lang="en-US" sz="1400">
                          <a:hlinkClick r:id="rId17"/>
                        </a:rPr>
                        <a:t>Mazda Motor Corp</a:t>
                      </a:r>
                      <a:r>
                        <a:rPr lang="en-US" sz="1400"/>
                        <a:t> </a:t>
                      </a:r>
                    </a:p>
                  </a:txBody>
                  <a:tcPr marL="12242" marR="12242" marT="12242" marB="12242" anchor="ctr"/>
                </a:tc>
                <a:tc>
                  <a:txBody>
                    <a:bodyPr/>
                    <a:lstStyle/>
                    <a:p>
                      <a:r>
                        <a:rPr lang="en-US" sz="1400" dirty="0"/>
                        <a:t>27,779</a:t>
                      </a:r>
                    </a:p>
                  </a:txBody>
                  <a:tcPr marL="12242" marR="12242" marT="12242" marB="12242" anchor="ctr"/>
                </a:tc>
                <a:tc>
                  <a:txBody>
                    <a:bodyPr/>
                    <a:lstStyle/>
                    <a:p>
                      <a:r>
                        <a:rPr lang="en-US" sz="1400" dirty="0"/>
                        <a:t>48,750</a:t>
                      </a:r>
                    </a:p>
                  </a:txBody>
                  <a:tcPr marL="12242" marR="12242" marT="12242" marB="12242" anchor="ctr"/>
                </a:tc>
                <a:tc>
                  <a:txBody>
                    <a:bodyPr/>
                    <a:lstStyle/>
                    <a:p>
                      <a:r>
                        <a:rPr lang="en-US" sz="1400" dirty="0"/>
                        <a:t>5,251 </a:t>
                      </a:r>
                    </a:p>
                  </a:txBody>
                  <a:tcPr marL="12242" marR="12242" marT="12242" marB="12242" anchor="ctr"/>
                </a:tc>
                <a:tc>
                  <a:txBody>
                    <a:bodyPr/>
                    <a:lstStyle/>
                    <a:p>
                      <a:r>
                        <a:rPr lang="en-US" sz="1400" dirty="0"/>
                        <a:t>Japan</a:t>
                      </a:r>
                    </a:p>
                  </a:txBody>
                  <a:tcPr marL="12242" marR="12242" marT="12242" marB="12242" anchor="ctr"/>
                </a:tc>
                <a:extLst>
                  <a:ext uri="{0D108BD9-81ED-4DB2-BD59-A6C34878D82A}">
                    <a16:rowId xmlns:a16="http://schemas.microsoft.com/office/drawing/2014/main" val="843130214"/>
                  </a:ext>
                </a:extLst>
              </a:tr>
              <a:tr h="267558">
                <a:tc>
                  <a:txBody>
                    <a:bodyPr/>
                    <a:lstStyle/>
                    <a:p>
                      <a:r>
                        <a:rPr lang="en-US" sz="1400">
                          <a:hlinkClick r:id="rId18"/>
                        </a:rPr>
                        <a:t>Jaguar Land Rover Automotive Plc</a:t>
                      </a:r>
                      <a:r>
                        <a:rPr lang="en-US" sz="1400"/>
                        <a:t> </a:t>
                      </a:r>
                    </a:p>
                  </a:txBody>
                  <a:tcPr marL="12242" marR="12242" marT="12242" marB="12242" anchor="ctr"/>
                </a:tc>
                <a:tc>
                  <a:txBody>
                    <a:bodyPr/>
                    <a:lstStyle/>
                    <a:p>
                      <a:r>
                        <a:rPr lang="en-US" sz="1400" dirty="0"/>
                        <a:t>25,306</a:t>
                      </a:r>
                    </a:p>
                  </a:txBody>
                  <a:tcPr marL="12242" marR="12242" marT="12242" marB="12242" anchor="ctr"/>
                </a:tc>
                <a:tc>
                  <a:txBody>
                    <a:bodyPr/>
                    <a:lstStyle/>
                    <a:p>
                      <a:r>
                        <a:rPr lang="en-US" sz="1400" dirty="0"/>
                        <a:t>36,531</a:t>
                      </a:r>
                    </a:p>
                  </a:txBody>
                  <a:tcPr marL="12242" marR="12242" marT="12242" marB="12242" anchor="ctr"/>
                </a:tc>
                <a:tc>
                  <a:txBody>
                    <a:bodyPr/>
                    <a:lstStyle/>
                    <a:p>
                      <a:endParaRPr lang="en-US" sz="1400" dirty="0"/>
                    </a:p>
                  </a:txBody>
                  <a:tcPr marL="12242" marR="12242" marT="12242" marB="12242" anchor="ctr"/>
                </a:tc>
                <a:tc>
                  <a:txBody>
                    <a:bodyPr/>
                    <a:lstStyle/>
                    <a:p>
                      <a:r>
                        <a:rPr lang="en-US" sz="1400" dirty="0"/>
                        <a:t>United Kingdom</a:t>
                      </a:r>
                    </a:p>
                  </a:txBody>
                  <a:tcPr marL="12242" marR="12242" marT="12242" marB="12242" anchor="ctr"/>
                </a:tc>
                <a:extLst>
                  <a:ext uri="{0D108BD9-81ED-4DB2-BD59-A6C34878D82A}">
                    <a16:rowId xmlns:a16="http://schemas.microsoft.com/office/drawing/2014/main" val="4229276290"/>
                  </a:ext>
                </a:extLst>
              </a:tr>
              <a:tr h="187775">
                <a:tc>
                  <a:txBody>
                    <a:bodyPr/>
                    <a:lstStyle/>
                    <a:p>
                      <a:r>
                        <a:rPr lang="en-US" sz="1400">
                          <a:hlinkClick r:id="rId19"/>
                        </a:rPr>
                        <a:t>Subaru Corp</a:t>
                      </a:r>
                      <a:r>
                        <a:rPr lang="en-US" sz="1400"/>
                        <a:t> </a:t>
                      </a:r>
                    </a:p>
                  </a:txBody>
                  <a:tcPr marL="12242" marR="12242" marT="12242" marB="12242" anchor="ctr"/>
                </a:tc>
                <a:tc>
                  <a:txBody>
                    <a:bodyPr/>
                    <a:lstStyle/>
                    <a:p>
                      <a:r>
                        <a:rPr lang="en-US" sz="1400" dirty="0"/>
                        <a:t>24,433</a:t>
                      </a:r>
                    </a:p>
                  </a:txBody>
                  <a:tcPr marL="12242" marR="12242" marT="12242" marB="12242" anchor="ctr"/>
                </a:tc>
                <a:tc>
                  <a:txBody>
                    <a:bodyPr/>
                    <a:lstStyle/>
                    <a:p>
                      <a:r>
                        <a:rPr lang="en-US" sz="1400" dirty="0"/>
                        <a:t>36,910</a:t>
                      </a:r>
                    </a:p>
                  </a:txBody>
                  <a:tcPr marL="12242" marR="12242" marT="12242" marB="12242" anchor="ctr"/>
                </a:tc>
                <a:tc>
                  <a:txBody>
                    <a:bodyPr/>
                    <a:lstStyle/>
                    <a:p>
                      <a:r>
                        <a:rPr lang="en-US" sz="1400" dirty="0"/>
                        <a:t>13,272 </a:t>
                      </a:r>
                    </a:p>
                  </a:txBody>
                  <a:tcPr marL="12242" marR="12242" marT="12242" marB="12242" anchor="ctr"/>
                </a:tc>
                <a:tc>
                  <a:txBody>
                    <a:bodyPr/>
                    <a:lstStyle/>
                    <a:p>
                      <a:r>
                        <a:rPr lang="en-US" sz="1400" dirty="0"/>
                        <a:t>Japan</a:t>
                      </a:r>
                    </a:p>
                  </a:txBody>
                  <a:tcPr marL="12242" marR="12242" marT="12242" marB="12242" anchor="ctr"/>
                </a:tc>
                <a:extLst>
                  <a:ext uri="{0D108BD9-81ED-4DB2-BD59-A6C34878D82A}">
                    <a16:rowId xmlns:a16="http://schemas.microsoft.com/office/drawing/2014/main" val="517161116"/>
                  </a:ext>
                </a:extLst>
              </a:tr>
              <a:tr h="267558">
                <a:tc>
                  <a:txBody>
                    <a:bodyPr/>
                    <a:lstStyle/>
                    <a:p>
                      <a:r>
                        <a:rPr lang="en-US" sz="1400">
                          <a:hlinkClick r:id="rId20"/>
                        </a:rPr>
                        <a:t>Great Wall Motor Co Ltd</a:t>
                      </a:r>
                      <a:r>
                        <a:rPr lang="en-US" sz="1400"/>
                        <a:t> </a:t>
                      </a:r>
                    </a:p>
                  </a:txBody>
                  <a:tcPr marL="12242" marR="12242" marT="12242" marB="12242" anchor="ctr"/>
                </a:tc>
                <a:tc>
                  <a:txBody>
                    <a:bodyPr/>
                    <a:lstStyle/>
                    <a:p>
                      <a:r>
                        <a:rPr lang="en-US" sz="1400" dirty="0"/>
                        <a:t>21,148</a:t>
                      </a:r>
                    </a:p>
                  </a:txBody>
                  <a:tcPr marL="12242" marR="12242" marT="12242" marB="12242" anchor="ctr"/>
                </a:tc>
                <a:tc>
                  <a:txBody>
                    <a:bodyPr/>
                    <a:lstStyle/>
                    <a:p>
                      <a:r>
                        <a:rPr lang="en-US" sz="1400" dirty="0"/>
                        <a:t>77,934</a:t>
                      </a:r>
                    </a:p>
                  </a:txBody>
                  <a:tcPr marL="12242" marR="12242" marT="12242" marB="12242" anchor="ctr"/>
                </a:tc>
                <a:tc>
                  <a:txBody>
                    <a:bodyPr/>
                    <a:lstStyle/>
                    <a:p>
                      <a:r>
                        <a:rPr lang="en-US" sz="1400" dirty="0"/>
                        <a:t>36,303 </a:t>
                      </a:r>
                    </a:p>
                  </a:txBody>
                  <a:tcPr marL="12242" marR="12242" marT="12242" marB="12242" anchor="ctr"/>
                </a:tc>
                <a:tc>
                  <a:txBody>
                    <a:bodyPr/>
                    <a:lstStyle/>
                    <a:p>
                      <a:r>
                        <a:rPr lang="en-US" sz="1400" dirty="0"/>
                        <a:t>China</a:t>
                      </a:r>
                    </a:p>
                  </a:txBody>
                  <a:tcPr marL="12242" marR="12242" marT="12242" marB="12242" anchor="ctr"/>
                </a:tc>
                <a:extLst>
                  <a:ext uri="{0D108BD9-81ED-4DB2-BD59-A6C34878D82A}">
                    <a16:rowId xmlns:a16="http://schemas.microsoft.com/office/drawing/2014/main" val="151651503"/>
                  </a:ext>
                </a:extLst>
              </a:tr>
              <a:tr h="267558">
                <a:tc>
                  <a:txBody>
                    <a:bodyPr/>
                    <a:lstStyle/>
                    <a:p>
                      <a:r>
                        <a:rPr lang="en-US" sz="1400">
                          <a:hlinkClick r:id="rId21"/>
                        </a:rPr>
                        <a:t>Dongfeng Motor Group Co Ltd</a:t>
                      </a:r>
                      <a:r>
                        <a:rPr lang="en-US" sz="1400"/>
                        <a:t> </a:t>
                      </a:r>
                    </a:p>
                  </a:txBody>
                  <a:tcPr marL="12242" marR="12242" marT="12242" marB="12242" anchor="ctr"/>
                </a:tc>
                <a:tc>
                  <a:txBody>
                    <a:bodyPr/>
                    <a:lstStyle/>
                    <a:p>
                      <a:r>
                        <a:rPr lang="en-US" sz="1400" dirty="0"/>
                        <a:t>17,521</a:t>
                      </a:r>
                    </a:p>
                  </a:txBody>
                  <a:tcPr marL="12242" marR="12242" marT="12242" marB="12242" anchor="ctr"/>
                </a:tc>
                <a:tc>
                  <a:txBody>
                    <a:bodyPr/>
                    <a:lstStyle/>
                    <a:p>
                      <a:r>
                        <a:rPr lang="en-US" sz="1400" dirty="0"/>
                        <a:t>122,061</a:t>
                      </a:r>
                    </a:p>
                  </a:txBody>
                  <a:tcPr marL="12242" marR="12242" marT="12242" marB="12242" anchor="ctr"/>
                </a:tc>
                <a:tc>
                  <a:txBody>
                    <a:bodyPr/>
                    <a:lstStyle/>
                    <a:p>
                      <a:r>
                        <a:rPr lang="en-US" sz="1400" dirty="0"/>
                        <a:t>5,949 </a:t>
                      </a:r>
                    </a:p>
                  </a:txBody>
                  <a:tcPr marL="12242" marR="12242" marT="12242" marB="12242" anchor="ctr"/>
                </a:tc>
                <a:tc>
                  <a:txBody>
                    <a:bodyPr/>
                    <a:lstStyle/>
                    <a:p>
                      <a:r>
                        <a:rPr lang="en-US" sz="1400" dirty="0"/>
                        <a:t>China</a:t>
                      </a:r>
                    </a:p>
                  </a:txBody>
                  <a:tcPr marL="12242" marR="12242" marT="12242" marB="12242" anchor="ctr"/>
                </a:tc>
                <a:extLst>
                  <a:ext uri="{0D108BD9-81ED-4DB2-BD59-A6C34878D82A}">
                    <a16:rowId xmlns:a16="http://schemas.microsoft.com/office/drawing/2014/main" val="696028784"/>
                  </a:ext>
                </a:extLst>
              </a:tr>
              <a:tr h="385541">
                <a:tc>
                  <a:txBody>
                    <a:bodyPr/>
                    <a:lstStyle/>
                    <a:p>
                      <a:r>
                        <a:rPr lang="en-US" sz="1400">
                          <a:hlinkClick r:id="rId22"/>
                        </a:rPr>
                        <a:t>Guangzhou Automobile Group Co Ltd</a:t>
                      </a:r>
                      <a:r>
                        <a:rPr lang="en-US" sz="1400"/>
                        <a:t> </a:t>
                      </a:r>
                    </a:p>
                  </a:txBody>
                  <a:tcPr marL="12242" marR="12242" marT="12242" marB="12242" anchor="ctr"/>
                </a:tc>
                <a:tc>
                  <a:txBody>
                    <a:bodyPr/>
                    <a:lstStyle/>
                    <a:p>
                      <a:r>
                        <a:rPr lang="en-US" sz="1400" dirty="0"/>
                        <a:t>11,733</a:t>
                      </a:r>
                    </a:p>
                  </a:txBody>
                  <a:tcPr marL="12242" marR="12242" marT="12242" marB="12242" anchor="ctr"/>
                </a:tc>
                <a:tc>
                  <a:txBody>
                    <a:bodyPr/>
                    <a:lstStyle/>
                    <a:p>
                      <a:r>
                        <a:rPr lang="en-US" sz="1400" dirty="0"/>
                        <a:t>96,989</a:t>
                      </a:r>
                    </a:p>
                  </a:txBody>
                  <a:tcPr marL="12242" marR="12242" marT="12242" marB="12242" anchor="ctr"/>
                </a:tc>
                <a:tc>
                  <a:txBody>
                    <a:bodyPr/>
                    <a:lstStyle/>
                    <a:p>
                      <a:r>
                        <a:rPr lang="en-US" sz="1400" dirty="0"/>
                        <a:t>19,157 </a:t>
                      </a:r>
                    </a:p>
                  </a:txBody>
                  <a:tcPr marL="12242" marR="12242" marT="12242" marB="12242" anchor="ctr"/>
                </a:tc>
                <a:tc>
                  <a:txBody>
                    <a:bodyPr/>
                    <a:lstStyle/>
                    <a:p>
                      <a:r>
                        <a:rPr lang="en-US" sz="1400" dirty="0"/>
                        <a:t>China</a:t>
                      </a:r>
                    </a:p>
                  </a:txBody>
                  <a:tcPr marL="12242" marR="12242" marT="12242" marB="12242" anchor="ctr"/>
                </a:tc>
                <a:extLst>
                  <a:ext uri="{0D108BD9-81ED-4DB2-BD59-A6C34878D82A}">
                    <a16:rowId xmlns:a16="http://schemas.microsoft.com/office/drawing/2014/main" val="2626510975"/>
                  </a:ext>
                </a:extLst>
              </a:tr>
              <a:tr h="187775">
                <a:tc>
                  <a:txBody>
                    <a:bodyPr/>
                    <a:lstStyle/>
                    <a:p>
                      <a:r>
                        <a:rPr lang="en-US" sz="1400">
                          <a:hlinkClick r:id="rId23"/>
                        </a:rPr>
                        <a:t>VDL Groep BV</a:t>
                      </a:r>
                      <a:r>
                        <a:rPr lang="en-US" sz="1400"/>
                        <a:t> </a:t>
                      </a:r>
                    </a:p>
                  </a:txBody>
                  <a:tcPr marL="12242" marR="12242" marT="12242" marB="12242" anchor="ctr"/>
                </a:tc>
                <a:tc>
                  <a:txBody>
                    <a:bodyPr/>
                    <a:lstStyle/>
                    <a:p>
                      <a:r>
                        <a:rPr lang="en-US" sz="1400" dirty="0"/>
                        <a:t>5,187</a:t>
                      </a:r>
                    </a:p>
                  </a:txBody>
                  <a:tcPr marL="12242" marR="12242" marT="12242" marB="12242" anchor="ctr"/>
                </a:tc>
                <a:tc>
                  <a:txBody>
                    <a:bodyPr/>
                    <a:lstStyle/>
                    <a:p>
                      <a:r>
                        <a:rPr lang="en-US" sz="1400" dirty="0"/>
                        <a:t>15,734</a:t>
                      </a:r>
                    </a:p>
                  </a:txBody>
                  <a:tcPr marL="12242" marR="12242" marT="12242" marB="12242" anchor="ctr"/>
                </a:tc>
                <a:tc>
                  <a:txBody>
                    <a:bodyPr/>
                    <a:lstStyle/>
                    <a:p>
                      <a:endParaRPr lang="en-US" sz="1400" dirty="0"/>
                    </a:p>
                  </a:txBody>
                  <a:tcPr marL="12242" marR="12242" marT="12242" marB="12242" anchor="ctr"/>
                </a:tc>
                <a:tc>
                  <a:txBody>
                    <a:bodyPr/>
                    <a:lstStyle/>
                    <a:p>
                      <a:r>
                        <a:rPr lang="en-US" sz="1400" dirty="0"/>
                        <a:t>Netherlands</a:t>
                      </a:r>
                    </a:p>
                  </a:txBody>
                  <a:tcPr marL="12242" marR="12242" marT="12242" marB="12242" anchor="ctr"/>
                </a:tc>
                <a:extLst>
                  <a:ext uri="{0D108BD9-81ED-4DB2-BD59-A6C34878D82A}">
                    <a16:rowId xmlns:a16="http://schemas.microsoft.com/office/drawing/2014/main" val="1745435880"/>
                  </a:ext>
                </a:extLst>
              </a:tr>
            </a:tbl>
          </a:graphicData>
        </a:graphic>
      </p:graphicFrame>
    </p:spTree>
    <p:extLst>
      <p:ext uri="{BB962C8B-B14F-4D97-AF65-F5344CB8AC3E}">
        <p14:creationId xmlns:p14="http://schemas.microsoft.com/office/powerpoint/2010/main" val="357629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Imagen 5" descr="Interfaz de usuario gráfica, Texto, Sitio web&#10;&#10;Descripción generada automáticamente">
            <a:extLst>
              <a:ext uri="{FF2B5EF4-FFF2-40B4-BE49-F238E27FC236}">
                <a16:creationId xmlns:a16="http://schemas.microsoft.com/office/drawing/2014/main" id="{3B90E4A6-5FBA-2A61-F217-6CAB9F143AAF}"/>
              </a:ext>
            </a:extLst>
          </p:cNvPr>
          <p:cNvPicPr>
            <a:picLocks noChangeAspect="1"/>
          </p:cNvPicPr>
          <p:nvPr/>
        </p:nvPicPr>
        <p:blipFill>
          <a:blip r:embed="rId2"/>
          <a:stretch>
            <a:fillRect/>
          </a:stretch>
        </p:blipFill>
        <p:spPr>
          <a:xfrm>
            <a:off x="4575503" y="828262"/>
            <a:ext cx="2970924" cy="2179750"/>
          </a:xfrm>
          <a:prstGeom prst="rect">
            <a:avLst/>
          </a:prstGeom>
        </p:spPr>
      </p:pic>
      <p:sp>
        <p:nvSpPr>
          <p:cNvPr id="6" name="CuadroTexto 5">
            <a:extLst>
              <a:ext uri="{FF2B5EF4-FFF2-40B4-BE49-F238E27FC236}">
                <a16:creationId xmlns:a16="http://schemas.microsoft.com/office/drawing/2014/main" id="{693C1A97-E083-D017-B083-04297F638DFE}"/>
              </a:ext>
            </a:extLst>
          </p:cNvPr>
          <p:cNvSpPr txBox="1"/>
          <p:nvPr/>
        </p:nvSpPr>
        <p:spPr>
          <a:xfrm>
            <a:off x="249408" y="828262"/>
            <a:ext cx="3979692"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Once </a:t>
            </a:r>
            <a:r>
              <a:rPr lang="es-ES" dirty="0" err="1"/>
              <a:t>we</a:t>
            </a:r>
            <a:r>
              <a:rPr lang="es-ES" dirty="0"/>
              <a:t> </a:t>
            </a:r>
            <a:r>
              <a:rPr lang="es-ES" dirty="0" err="1"/>
              <a:t>know</a:t>
            </a:r>
            <a:r>
              <a:rPr lang="es-ES" dirty="0"/>
              <a:t> </a:t>
            </a:r>
            <a:r>
              <a:rPr lang="es-ES" dirty="0" err="1"/>
              <a:t>about</a:t>
            </a:r>
            <a:r>
              <a:rPr lang="es-ES" dirty="0"/>
              <a:t> </a:t>
            </a:r>
            <a:r>
              <a:rPr lang="es-ES" dirty="0" err="1"/>
              <a:t>the</a:t>
            </a:r>
            <a:r>
              <a:rPr lang="es-ES" dirty="0"/>
              <a:t> </a:t>
            </a:r>
            <a:r>
              <a:rPr lang="es-ES" dirty="0" err="1"/>
              <a:t>industry</a:t>
            </a:r>
            <a:r>
              <a:rPr lang="es-ES" dirty="0"/>
              <a:t>, </a:t>
            </a:r>
            <a:r>
              <a:rPr lang="es-ES" dirty="0" err="1"/>
              <a:t>we</a:t>
            </a:r>
            <a:r>
              <a:rPr lang="es-ES" dirty="0"/>
              <a:t> </a:t>
            </a:r>
            <a:r>
              <a:rPr lang="es-ES" dirty="0" err="1"/>
              <a:t>move</a:t>
            </a:r>
            <a:r>
              <a:rPr lang="es-ES" dirty="0"/>
              <a:t> </a:t>
            </a:r>
            <a:r>
              <a:rPr lang="es-ES" dirty="0" err="1"/>
              <a:t>to</a:t>
            </a:r>
            <a:r>
              <a:rPr lang="es-ES" dirty="0"/>
              <a:t> </a:t>
            </a:r>
            <a:r>
              <a:rPr lang="es-ES" dirty="0" err="1"/>
              <a:t>know</a:t>
            </a:r>
            <a:r>
              <a:rPr lang="es-ES" dirty="0"/>
              <a:t> </a:t>
            </a:r>
            <a:r>
              <a:rPr lang="es-ES" dirty="0" err="1"/>
              <a:t>about</a:t>
            </a:r>
            <a:r>
              <a:rPr lang="es-ES" dirty="0"/>
              <a:t> </a:t>
            </a:r>
            <a:r>
              <a:rPr lang="es-ES" dirty="0" err="1"/>
              <a:t>the</a:t>
            </a:r>
            <a:r>
              <a:rPr lang="es-ES" dirty="0"/>
              <a:t> </a:t>
            </a:r>
            <a:r>
              <a:rPr lang="es-ES" dirty="0" err="1"/>
              <a:t>company</a:t>
            </a:r>
            <a:r>
              <a:rPr lang="es-ES" dirty="0"/>
              <a:t>:</a:t>
            </a:r>
          </a:p>
          <a:p>
            <a:endParaRPr lang="es-ES" dirty="0"/>
          </a:p>
          <a:p>
            <a:endParaRPr lang="es-ES" dirty="0"/>
          </a:p>
          <a:p>
            <a:r>
              <a:rPr lang="es-ES" dirty="0"/>
              <a:t>Who </a:t>
            </a:r>
            <a:r>
              <a:rPr lang="es-ES" dirty="0" err="1"/>
              <a:t>runs</a:t>
            </a:r>
            <a:r>
              <a:rPr lang="es-ES" dirty="0"/>
              <a:t> </a:t>
            </a:r>
            <a:r>
              <a:rPr lang="es-ES" dirty="0" err="1"/>
              <a:t>the</a:t>
            </a:r>
            <a:r>
              <a:rPr lang="es-ES" dirty="0"/>
              <a:t> </a:t>
            </a:r>
            <a:r>
              <a:rPr lang="es-ES" dirty="0" err="1"/>
              <a:t>company</a:t>
            </a:r>
            <a:r>
              <a:rPr lang="es-ES" dirty="0"/>
              <a:t>?</a:t>
            </a:r>
          </a:p>
          <a:p>
            <a:endParaRPr lang="es-ES" dirty="0"/>
          </a:p>
          <a:p>
            <a:r>
              <a:rPr lang="es-ES" dirty="0"/>
              <a:t>- </a:t>
            </a:r>
            <a:r>
              <a:rPr lang="es-ES" dirty="0" err="1"/>
              <a:t>Reputation</a:t>
            </a:r>
          </a:p>
          <a:p>
            <a:r>
              <a:rPr lang="es-ES" dirty="0"/>
              <a:t>- </a:t>
            </a:r>
            <a:r>
              <a:rPr lang="es-ES" dirty="0" err="1"/>
              <a:t>Experience</a:t>
            </a:r>
          </a:p>
          <a:p>
            <a:r>
              <a:rPr lang="es-ES" dirty="0"/>
              <a:t>- </a:t>
            </a:r>
            <a:r>
              <a:rPr lang="es-ES" dirty="0" err="1"/>
              <a:t>Connections</a:t>
            </a:r>
            <a:r>
              <a:rPr lang="es-ES" dirty="0"/>
              <a:t> </a:t>
            </a:r>
            <a:r>
              <a:rPr lang="es-ES" dirty="0" err="1"/>
              <a:t>or</a:t>
            </a:r>
            <a:r>
              <a:rPr lang="es-ES" dirty="0"/>
              <a:t> Human Capital</a:t>
            </a:r>
          </a:p>
          <a:p>
            <a:r>
              <a:rPr lang="es-ES" dirty="0"/>
              <a:t>- </a:t>
            </a:r>
            <a:r>
              <a:rPr lang="es-ES" dirty="0" err="1"/>
              <a:t>Profile</a:t>
            </a:r>
            <a:r>
              <a:rPr lang="es-ES" dirty="0"/>
              <a:t>: </a:t>
            </a:r>
            <a:r>
              <a:rPr lang="es-ES" dirty="0" err="1"/>
              <a:t>tech</a:t>
            </a:r>
            <a:r>
              <a:rPr lang="es-ES" dirty="0"/>
              <a:t>, manager, </a:t>
            </a:r>
            <a:r>
              <a:rPr lang="es-ES" dirty="0" err="1"/>
              <a:t>seller</a:t>
            </a:r>
            <a:r>
              <a:rPr lang="es-ES" dirty="0"/>
              <a:t>.</a:t>
            </a:r>
          </a:p>
          <a:p>
            <a:endParaRPr lang="es-ES" dirty="0"/>
          </a:p>
          <a:p>
            <a:endParaRPr lang="es-ES" dirty="0"/>
          </a:p>
          <a:p>
            <a:r>
              <a:rPr lang="es-ES" dirty="0" err="1"/>
              <a:t>What</a:t>
            </a:r>
            <a:r>
              <a:rPr lang="es-ES" dirty="0"/>
              <a:t> </a:t>
            </a:r>
            <a:r>
              <a:rPr lang="es-ES" dirty="0" err="1"/>
              <a:t>is</a:t>
            </a:r>
            <a:r>
              <a:rPr lang="es-ES" dirty="0"/>
              <a:t> </a:t>
            </a:r>
            <a:r>
              <a:rPr lang="es-ES" dirty="0" err="1"/>
              <a:t>the</a:t>
            </a:r>
            <a:r>
              <a:rPr lang="es-ES" dirty="0"/>
              <a:t> </a:t>
            </a:r>
            <a:r>
              <a:rPr lang="es-ES" dirty="0" err="1"/>
              <a:t>business</a:t>
            </a:r>
            <a:r>
              <a:rPr lang="es-ES" dirty="0"/>
              <a:t> </a:t>
            </a:r>
            <a:r>
              <a:rPr lang="es-ES" dirty="0" err="1"/>
              <a:t>strategy</a:t>
            </a:r>
            <a:r>
              <a:rPr lang="es-ES" dirty="0"/>
              <a:t>?</a:t>
            </a:r>
          </a:p>
          <a:p>
            <a:r>
              <a:rPr lang="es-ES" dirty="0" err="1"/>
              <a:t>What</a:t>
            </a:r>
            <a:r>
              <a:rPr lang="es-ES" dirty="0"/>
              <a:t> are </a:t>
            </a:r>
            <a:r>
              <a:rPr lang="es-ES" dirty="0" err="1"/>
              <a:t>the</a:t>
            </a:r>
            <a:r>
              <a:rPr lang="es-ES" dirty="0"/>
              <a:t> </a:t>
            </a:r>
            <a:r>
              <a:rPr lang="es-ES" dirty="0" err="1"/>
              <a:t>main</a:t>
            </a:r>
            <a:r>
              <a:rPr lang="es-ES" dirty="0"/>
              <a:t> </a:t>
            </a:r>
            <a:r>
              <a:rPr lang="es-ES" dirty="0" err="1"/>
              <a:t>product</a:t>
            </a:r>
            <a:r>
              <a:rPr lang="es-ES" dirty="0"/>
              <a:t> </a:t>
            </a:r>
            <a:r>
              <a:rPr lang="es-ES" dirty="0" err="1"/>
              <a:t>lines</a:t>
            </a:r>
            <a:r>
              <a:rPr lang="es-ES" dirty="0"/>
              <a:t>?</a:t>
            </a:r>
          </a:p>
          <a:p>
            <a:r>
              <a:rPr lang="es-ES" dirty="0" err="1"/>
              <a:t>Where</a:t>
            </a:r>
            <a:r>
              <a:rPr lang="es-ES" dirty="0"/>
              <a:t> are </a:t>
            </a:r>
            <a:r>
              <a:rPr lang="es-ES" dirty="0" err="1"/>
              <a:t>they</a:t>
            </a:r>
            <a:r>
              <a:rPr lang="es-ES" dirty="0"/>
              <a:t> </a:t>
            </a:r>
            <a:r>
              <a:rPr lang="es-ES" dirty="0" err="1"/>
              <a:t>located</a:t>
            </a:r>
            <a:r>
              <a:rPr lang="es-ES" dirty="0"/>
              <a:t>?</a:t>
            </a:r>
          </a:p>
        </p:txBody>
      </p:sp>
      <p:pic>
        <p:nvPicPr>
          <p:cNvPr id="9" name="Imagen 9" descr="Interfaz de usuario gráfica&#10;&#10;Descripción generada automáticamente">
            <a:extLst>
              <a:ext uri="{FF2B5EF4-FFF2-40B4-BE49-F238E27FC236}">
                <a16:creationId xmlns:a16="http://schemas.microsoft.com/office/drawing/2014/main" id="{E277DDA8-9D1A-2586-6305-929EC57A4472}"/>
              </a:ext>
            </a:extLst>
          </p:cNvPr>
          <p:cNvPicPr>
            <a:picLocks noChangeAspect="1"/>
          </p:cNvPicPr>
          <p:nvPr/>
        </p:nvPicPr>
        <p:blipFill>
          <a:blip r:embed="rId3"/>
          <a:stretch>
            <a:fillRect/>
          </a:stretch>
        </p:blipFill>
        <p:spPr>
          <a:xfrm>
            <a:off x="7807434" y="709376"/>
            <a:ext cx="3662855" cy="5018833"/>
          </a:xfrm>
          <a:prstGeom prst="rect">
            <a:avLst/>
          </a:prstGeom>
        </p:spPr>
      </p:pic>
    </p:spTree>
    <p:extLst>
      <p:ext uri="{BB962C8B-B14F-4D97-AF65-F5344CB8AC3E}">
        <p14:creationId xmlns:p14="http://schemas.microsoft.com/office/powerpoint/2010/main" val="3966982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6" name="CuadroTexto 5">
            <a:extLst>
              <a:ext uri="{FF2B5EF4-FFF2-40B4-BE49-F238E27FC236}">
                <a16:creationId xmlns:a16="http://schemas.microsoft.com/office/drawing/2014/main" id="{693C1A97-E083-D017-B083-04297F638DFE}"/>
              </a:ext>
            </a:extLst>
          </p:cNvPr>
          <p:cNvSpPr txBox="1"/>
          <p:nvPr/>
        </p:nvSpPr>
        <p:spPr>
          <a:xfrm>
            <a:off x="814551" y="1296275"/>
            <a:ext cx="384503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Current</a:t>
            </a:r>
            <a:r>
              <a:rPr lang="es-ES" dirty="0"/>
              <a:t> </a:t>
            </a:r>
            <a:r>
              <a:rPr lang="es-ES" dirty="0" err="1"/>
              <a:t>situation</a:t>
            </a:r>
            <a:r>
              <a:rPr lang="es-ES" dirty="0"/>
              <a:t> </a:t>
            </a:r>
            <a:r>
              <a:rPr lang="es-ES" dirty="0" err="1"/>
              <a:t>of</a:t>
            </a:r>
            <a:r>
              <a:rPr lang="es-ES" dirty="0"/>
              <a:t> </a:t>
            </a:r>
            <a:r>
              <a:rPr lang="es-ES" dirty="0" err="1"/>
              <a:t>the</a:t>
            </a:r>
            <a:r>
              <a:rPr lang="es-ES" dirty="0"/>
              <a:t> </a:t>
            </a:r>
            <a:r>
              <a:rPr lang="es-ES" dirty="0" err="1"/>
              <a:t>company</a:t>
            </a:r>
            <a:r>
              <a:rPr lang="es-ES" dirty="0"/>
              <a:t>:</a:t>
            </a:r>
          </a:p>
          <a:p>
            <a:endParaRPr lang="es-ES" dirty="0"/>
          </a:p>
          <a:p>
            <a:r>
              <a:rPr lang="es-ES" dirty="0"/>
              <a:t>- </a:t>
            </a:r>
            <a:r>
              <a:rPr lang="es-ES" dirty="0" err="1"/>
              <a:t>Growing</a:t>
            </a:r>
            <a:r>
              <a:rPr lang="es-ES" dirty="0"/>
              <a:t>?</a:t>
            </a:r>
          </a:p>
          <a:p>
            <a:r>
              <a:rPr lang="es-ES" dirty="0"/>
              <a:t>- </a:t>
            </a:r>
            <a:r>
              <a:rPr lang="es-ES" dirty="0" err="1"/>
              <a:t>Profits</a:t>
            </a:r>
            <a:r>
              <a:rPr lang="es-ES" dirty="0"/>
              <a:t>? </a:t>
            </a:r>
            <a:r>
              <a:rPr lang="es-ES" dirty="0" err="1"/>
              <a:t>Why</a:t>
            </a:r>
            <a:r>
              <a:rPr lang="es-ES" dirty="0"/>
              <a:t>? </a:t>
            </a:r>
            <a:r>
              <a:rPr lang="es-ES" dirty="0" err="1"/>
              <a:t>Where</a:t>
            </a:r>
            <a:r>
              <a:rPr lang="es-ES" dirty="0"/>
              <a:t>?</a:t>
            </a:r>
          </a:p>
          <a:p>
            <a:r>
              <a:rPr lang="es-ES" dirty="0"/>
              <a:t>- </a:t>
            </a:r>
            <a:r>
              <a:rPr lang="es-ES" dirty="0" err="1"/>
              <a:t>Looses</a:t>
            </a:r>
            <a:r>
              <a:rPr lang="es-ES" dirty="0"/>
              <a:t>? </a:t>
            </a:r>
            <a:r>
              <a:rPr lang="es-ES" dirty="0" err="1"/>
              <a:t>Why</a:t>
            </a:r>
            <a:r>
              <a:rPr lang="es-ES" dirty="0"/>
              <a:t>? </a:t>
            </a:r>
            <a:r>
              <a:rPr lang="es-ES" dirty="0" err="1"/>
              <a:t>Where</a:t>
            </a:r>
            <a:r>
              <a:rPr lang="es-ES" dirty="0"/>
              <a:t>?</a:t>
            </a:r>
          </a:p>
          <a:p>
            <a:r>
              <a:rPr lang="es-ES" dirty="0"/>
              <a:t>- </a:t>
            </a:r>
            <a:r>
              <a:rPr lang="es-ES" dirty="0" err="1"/>
              <a:t>Risks</a:t>
            </a:r>
            <a:r>
              <a:rPr lang="es-ES" dirty="0"/>
              <a:t>?</a:t>
            </a:r>
          </a:p>
          <a:p>
            <a:r>
              <a:rPr lang="es-ES" dirty="0"/>
              <a:t>- Future </a:t>
            </a:r>
            <a:r>
              <a:rPr lang="es-ES" dirty="0" err="1"/>
              <a:t>projects</a:t>
            </a:r>
            <a:r>
              <a:rPr lang="es-ES" dirty="0"/>
              <a:t>?</a:t>
            </a:r>
          </a:p>
          <a:p>
            <a:endParaRPr lang="es-ES" dirty="0"/>
          </a:p>
          <a:p>
            <a:endParaRPr lang="es-ES" dirty="0"/>
          </a:p>
          <a:p>
            <a:r>
              <a:rPr lang="es-ES" dirty="0"/>
              <a:t>… Good </a:t>
            </a:r>
            <a:r>
              <a:rPr lang="es-ES" dirty="0" err="1"/>
              <a:t>starting</a:t>
            </a:r>
            <a:r>
              <a:rPr lang="es-ES" dirty="0"/>
              <a:t> </a:t>
            </a:r>
            <a:r>
              <a:rPr lang="es-ES" dirty="0" err="1"/>
              <a:t>point</a:t>
            </a:r>
            <a:r>
              <a:rPr lang="es-ES" dirty="0"/>
              <a:t>: </a:t>
            </a:r>
            <a:r>
              <a:rPr lang="es-ES" dirty="0" err="1"/>
              <a:t>managerial</a:t>
            </a:r>
            <a:r>
              <a:rPr lang="es-ES" dirty="0"/>
              <a:t> </a:t>
            </a:r>
            <a:r>
              <a:rPr lang="es-ES" dirty="0" err="1"/>
              <a:t>reports</a:t>
            </a:r>
            <a:r>
              <a:rPr lang="es-ES" dirty="0"/>
              <a:t> and </a:t>
            </a:r>
            <a:r>
              <a:rPr lang="es-ES" dirty="0" err="1"/>
              <a:t>financial</a:t>
            </a:r>
            <a:r>
              <a:rPr lang="es-ES" dirty="0"/>
              <a:t> </a:t>
            </a:r>
            <a:r>
              <a:rPr lang="es-ES" dirty="0" err="1"/>
              <a:t>analysis</a:t>
            </a:r>
            <a:r>
              <a:rPr lang="es-ES" dirty="0"/>
              <a:t> </a:t>
            </a:r>
            <a:r>
              <a:rPr lang="es-ES" dirty="0" err="1"/>
              <a:t>of</a:t>
            </a:r>
            <a:r>
              <a:rPr lang="es-ES" dirty="0"/>
              <a:t> </a:t>
            </a:r>
            <a:r>
              <a:rPr lang="es-ES" dirty="0" err="1"/>
              <a:t>industry</a:t>
            </a:r>
            <a:r>
              <a:rPr lang="es-ES" dirty="0"/>
              <a:t> </a:t>
            </a:r>
            <a:r>
              <a:rPr lang="es-ES" dirty="0" err="1"/>
              <a:t>experts</a:t>
            </a:r>
            <a:r>
              <a:rPr lang="es-ES" dirty="0"/>
              <a:t>.</a:t>
            </a:r>
          </a:p>
        </p:txBody>
      </p:sp>
      <p:pic>
        <p:nvPicPr>
          <p:cNvPr id="8" name="Picture 7">
            <a:extLst>
              <a:ext uri="{FF2B5EF4-FFF2-40B4-BE49-F238E27FC236}">
                <a16:creationId xmlns:a16="http://schemas.microsoft.com/office/drawing/2014/main" id="{56855249-5685-4FEC-B7F5-CA776B92A063}"/>
              </a:ext>
            </a:extLst>
          </p:cNvPr>
          <p:cNvPicPr>
            <a:picLocks noChangeAspect="1"/>
          </p:cNvPicPr>
          <p:nvPr/>
        </p:nvPicPr>
        <p:blipFill>
          <a:blip r:embed="rId2"/>
          <a:stretch>
            <a:fillRect/>
          </a:stretch>
        </p:blipFill>
        <p:spPr>
          <a:xfrm>
            <a:off x="4194748" y="752475"/>
            <a:ext cx="5003816" cy="5010150"/>
          </a:xfrm>
          <a:prstGeom prst="rect">
            <a:avLst/>
          </a:prstGeom>
        </p:spPr>
      </p:pic>
      <p:sp>
        <p:nvSpPr>
          <p:cNvPr id="10" name="Callout: Left Arrow 9">
            <a:extLst>
              <a:ext uri="{FF2B5EF4-FFF2-40B4-BE49-F238E27FC236}">
                <a16:creationId xmlns:a16="http://schemas.microsoft.com/office/drawing/2014/main" id="{918207A5-A189-405C-AAEC-C57997252EFE}"/>
              </a:ext>
            </a:extLst>
          </p:cNvPr>
          <p:cNvSpPr/>
          <p:nvPr/>
        </p:nvSpPr>
        <p:spPr>
          <a:xfrm>
            <a:off x="7873406" y="458980"/>
            <a:ext cx="4137620" cy="5943600"/>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u="sng" dirty="0"/>
              <a:t>2021 </a:t>
            </a:r>
            <a:r>
              <a:rPr lang="es-ES" u="sng" dirty="0" err="1"/>
              <a:t>Report</a:t>
            </a:r>
            <a:r>
              <a:rPr lang="es-ES" u="sng" dirty="0"/>
              <a:t>:</a:t>
            </a:r>
          </a:p>
          <a:p>
            <a:endParaRPr lang="en-US" dirty="0"/>
          </a:p>
          <a:p>
            <a:r>
              <a:rPr lang="en-US" dirty="0"/>
              <a:t>- Increase in sales</a:t>
            </a:r>
          </a:p>
          <a:p>
            <a:r>
              <a:rPr lang="en-US" dirty="0"/>
              <a:t>and operating result.</a:t>
            </a:r>
          </a:p>
          <a:p>
            <a:r>
              <a:rPr lang="en-US" dirty="0"/>
              <a:t>- </a:t>
            </a:r>
            <a:r>
              <a:rPr lang="en-US" dirty="0" err="1"/>
              <a:t>Car+Financial</a:t>
            </a:r>
            <a:r>
              <a:rPr lang="en-US" dirty="0"/>
              <a:t> Service.</a:t>
            </a:r>
          </a:p>
          <a:p>
            <a:endParaRPr lang="en-US" dirty="0"/>
          </a:p>
          <a:p>
            <a:r>
              <a:rPr lang="en-US" dirty="0"/>
              <a:t>- reduction of inventories (for sales) and new debt impacted "working capital".</a:t>
            </a:r>
          </a:p>
          <a:p>
            <a:r>
              <a:rPr lang="en-US" dirty="0"/>
              <a:t>- Less receivables.</a:t>
            </a:r>
          </a:p>
          <a:p>
            <a:r>
              <a:rPr lang="en-US" dirty="0"/>
              <a:t>- Acquisition of Navistar 3 Billion in Cash.</a:t>
            </a:r>
          </a:p>
          <a:p>
            <a:r>
              <a:rPr lang="en-US" dirty="0"/>
              <a:t>- High demand of financial service for used cars.</a:t>
            </a:r>
          </a:p>
          <a:p>
            <a:r>
              <a:rPr lang="en-US" dirty="0"/>
              <a:t>-Semiconductor shortage.</a:t>
            </a:r>
            <a:endParaRPr lang="es-ES" dirty="0"/>
          </a:p>
        </p:txBody>
      </p:sp>
    </p:spTree>
    <p:extLst>
      <p:ext uri="{BB962C8B-B14F-4D97-AF65-F5344CB8AC3E}">
        <p14:creationId xmlns:p14="http://schemas.microsoft.com/office/powerpoint/2010/main" val="2925892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6" name="CuadroTexto 5">
            <a:extLst>
              <a:ext uri="{FF2B5EF4-FFF2-40B4-BE49-F238E27FC236}">
                <a16:creationId xmlns:a16="http://schemas.microsoft.com/office/drawing/2014/main" id="{693C1A97-E083-D017-B083-04297F638DFE}"/>
              </a:ext>
            </a:extLst>
          </p:cNvPr>
          <p:cNvSpPr txBox="1"/>
          <p:nvPr/>
        </p:nvSpPr>
        <p:spPr>
          <a:xfrm>
            <a:off x="814551" y="1296275"/>
            <a:ext cx="384503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Current</a:t>
            </a:r>
            <a:r>
              <a:rPr lang="es-ES" dirty="0"/>
              <a:t> </a:t>
            </a:r>
            <a:r>
              <a:rPr lang="es-ES" dirty="0" err="1"/>
              <a:t>situation</a:t>
            </a:r>
            <a:r>
              <a:rPr lang="es-ES" dirty="0"/>
              <a:t> </a:t>
            </a:r>
            <a:r>
              <a:rPr lang="es-ES" dirty="0" err="1"/>
              <a:t>of</a:t>
            </a:r>
            <a:r>
              <a:rPr lang="es-ES" dirty="0"/>
              <a:t> </a:t>
            </a:r>
            <a:r>
              <a:rPr lang="es-ES" dirty="0" err="1"/>
              <a:t>the</a:t>
            </a:r>
            <a:r>
              <a:rPr lang="es-ES" dirty="0"/>
              <a:t> </a:t>
            </a:r>
            <a:r>
              <a:rPr lang="es-ES" dirty="0" err="1"/>
              <a:t>company</a:t>
            </a:r>
            <a:r>
              <a:rPr lang="es-ES" dirty="0"/>
              <a:t>:</a:t>
            </a:r>
          </a:p>
          <a:p>
            <a:endParaRPr lang="es-ES" dirty="0"/>
          </a:p>
          <a:p>
            <a:r>
              <a:rPr lang="es-ES" dirty="0"/>
              <a:t>- </a:t>
            </a:r>
            <a:r>
              <a:rPr lang="es-ES" dirty="0" err="1"/>
              <a:t>Growing</a:t>
            </a:r>
            <a:r>
              <a:rPr lang="es-ES" dirty="0"/>
              <a:t>?</a:t>
            </a:r>
          </a:p>
          <a:p>
            <a:r>
              <a:rPr lang="es-ES" dirty="0"/>
              <a:t>- </a:t>
            </a:r>
            <a:r>
              <a:rPr lang="es-ES" dirty="0" err="1"/>
              <a:t>Profits</a:t>
            </a:r>
            <a:r>
              <a:rPr lang="es-ES" dirty="0"/>
              <a:t>? </a:t>
            </a:r>
            <a:r>
              <a:rPr lang="es-ES" dirty="0" err="1"/>
              <a:t>Why</a:t>
            </a:r>
            <a:r>
              <a:rPr lang="es-ES" dirty="0"/>
              <a:t>? </a:t>
            </a:r>
            <a:r>
              <a:rPr lang="es-ES" dirty="0" err="1"/>
              <a:t>Where</a:t>
            </a:r>
            <a:r>
              <a:rPr lang="es-ES" dirty="0"/>
              <a:t>?</a:t>
            </a:r>
          </a:p>
          <a:p>
            <a:r>
              <a:rPr lang="es-ES" dirty="0"/>
              <a:t>- </a:t>
            </a:r>
            <a:r>
              <a:rPr lang="es-ES" dirty="0" err="1"/>
              <a:t>Looses</a:t>
            </a:r>
            <a:r>
              <a:rPr lang="es-ES" dirty="0"/>
              <a:t>? </a:t>
            </a:r>
            <a:r>
              <a:rPr lang="es-ES" dirty="0" err="1"/>
              <a:t>Why</a:t>
            </a:r>
            <a:r>
              <a:rPr lang="es-ES" dirty="0"/>
              <a:t>? </a:t>
            </a:r>
            <a:r>
              <a:rPr lang="es-ES" dirty="0" err="1"/>
              <a:t>Where</a:t>
            </a:r>
            <a:r>
              <a:rPr lang="es-ES" dirty="0"/>
              <a:t>?</a:t>
            </a:r>
          </a:p>
          <a:p>
            <a:r>
              <a:rPr lang="es-ES" dirty="0"/>
              <a:t>- </a:t>
            </a:r>
            <a:r>
              <a:rPr lang="es-ES" dirty="0" err="1"/>
              <a:t>risks</a:t>
            </a:r>
            <a:r>
              <a:rPr lang="es-ES" dirty="0"/>
              <a:t>?</a:t>
            </a:r>
          </a:p>
          <a:p>
            <a:r>
              <a:rPr lang="es-ES" dirty="0"/>
              <a:t>- future </a:t>
            </a:r>
            <a:r>
              <a:rPr lang="es-ES" dirty="0" err="1"/>
              <a:t>projects</a:t>
            </a:r>
            <a:r>
              <a:rPr lang="es-ES" dirty="0"/>
              <a:t>?</a:t>
            </a:r>
          </a:p>
          <a:p>
            <a:endParaRPr lang="es-ES" dirty="0"/>
          </a:p>
          <a:p>
            <a:endParaRPr lang="es-ES" dirty="0"/>
          </a:p>
          <a:p>
            <a:r>
              <a:rPr lang="es-ES" dirty="0"/>
              <a:t>… Good </a:t>
            </a:r>
            <a:r>
              <a:rPr lang="es-ES" dirty="0" err="1"/>
              <a:t>starting</a:t>
            </a:r>
            <a:r>
              <a:rPr lang="es-ES" dirty="0"/>
              <a:t> </a:t>
            </a:r>
            <a:r>
              <a:rPr lang="es-ES" dirty="0" err="1"/>
              <a:t>point</a:t>
            </a:r>
            <a:r>
              <a:rPr lang="es-ES" dirty="0"/>
              <a:t>: </a:t>
            </a:r>
            <a:r>
              <a:rPr lang="es-ES" dirty="0" err="1"/>
              <a:t>managerial</a:t>
            </a:r>
            <a:r>
              <a:rPr lang="es-ES" dirty="0"/>
              <a:t> </a:t>
            </a:r>
            <a:r>
              <a:rPr lang="es-ES" dirty="0" err="1"/>
              <a:t>reports</a:t>
            </a:r>
            <a:r>
              <a:rPr lang="es-ES" dirty="0"/>
              <a:t> and </a:t>
            </a:r>
            <a:r>
              <a:rPr lang="es-ES" dirty="0" err="1"/>
              <a:t>financial</a:t>
            </a:r>
            <a:r>
              <a:rPr lang="es-ES" dirty="0"/>
              <a:t> </a:t>
            </a:r>
            <a:r>
              <a:rPr lang="es-ES" dirty="0" err="1"/>
              <a:t>analysis</a:t>
            </a:r>
            <a:r>
              <a:rPr lang="es-ES" dirty="0"/>
              <a:t> </a:t>
            </a:r>
            <a:r>
              <a:rPr lang="es-ES" dirty="0" err="1"/>
              <a:t>of</a:t>
            </a:r>
            <a:r>
              <a:rPr lang="es-ES" dirty="0"/>
              <a:t> </a:t>
            </a:r>
            <a:r>
              <a:rPr lang="es-ES" dirty="0" err="1"/>
              <a:t>industry</a:t>
            </a:r>
            <a:r>
              <a:rPr lang="es-ES" dirty="0"/>
              <a:t> </a:t>
            </a:r>
            <a:r>
              <a:rPr lang="es-ES" dirty="0" err="1"/>
              <a:t>experts</a:t>
            </a:r>
            <a:r>
              <a:rPr lang="es-ES" dirty="0"/>
              <a:t>.</a:t>
            </a:r>
          </a:p>
        </p:txBody>
      </p:sp>
      <p:pic>
        <p:nvPicPr>
          <p:cNvPr id="7" name="Picture 6">
            <a:extLst>
              <a:ext uri="{FF2B5EF4-FFF2-40B4-BE49-F238E27FC236}">
                <a16:creationId xmlns:a16="http://schemas.microsoft.com/office/drawing/2014/main" id="{F877B7E8-A155-4D46-8688-AC2F36766EF5}"/>
              </a:ext>
            </a:extLst>
          </p:cNvPr>
          <p:cNvPicPr>
            <a:picLocks noChangeAspect="1"/>
          </p:cNvPicPr>
          <p:nvPr/>
        </p:nvPicPr>
        <p:blipFill>
          <a:blip r:embed="rId2"/>
          <a:stretch>
            <a:fillRect/>
          </a:stretch>
        </p:blipFill>
        <p:spPr>
          <a:xfrm>
            <a:off x="4500562" y="458980"/>
            <a:ext cx="7115175" cy="53149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061007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5073276" y="1606274"/>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153142"/>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types of analyses </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939626" y="7848342"/>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2.</a:t>
              </a:r>
              <a:r>
                <a:rPr lang="en-US" dirty="0"/>
                <a:t> </a:t>
              </a:r>
              <a:r>
                <a:rPr lang="en-US" dirty="0">
                  <a:ea typeface="+mn-lt"/>
                  <a:cs typeface="+mn-lt"/>
                </a:rPr>
                <a:t>Liquidity, Debt, and Asset </a:t>
              </a:r>
              <a:r>
                <a:rPr lang="en-US" dirty="0" err="1">
                  <a:ea typeface="+mn-lt"/>
                  <a:cs typeface="+mn-lt"/>
                </a:rPr>
                <a:t>Mgmt</a:t>
              </a:r>
              <a:endParaRPr lang="es-ES"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939626" y="8392805"/>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3. </a:t>
              </a:r>
              <a:r>
                <a:rPr lang="en-US" dirty="0">
                  <a:ea typeface="+mn-lt"/>
                  <a:cs typeface="+mn-lt"/>
                </a:rPr>
                <a:t>Return </a:t>
              </a:r>
              <a:r>
                <a:rPr lang="en-US" sz="1800" kern="1200" dirty="0">
                  <a:ea typeface="+mn-lt"/>
                  <a:cs typeface="+mn-lt"/>
                </a:rPr>
                <a:t>and </a:t>
              </a:r>
              <a:r>
                <a:rPr lang="en-US" dirty="0">
                  <a:ea typeface="+mn-lt"/>
                  <a:cs typeface="+mn-lt"/>
                </a:rPr>
                <a:t>Profitability</a:t>
              </a:r>
              <a:endParaRPr lang="en-US" sz="1800" kern="1200" dirty="0"/>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731560" y="8937267"/>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Stock </a:t>
              </a:r>
              <a:r>
                <a:rPr lang="en-US" dirty="0"/>
                <a:t>Market</a:t>
              </a:r>
              <a:endParaRPr lang="en-US" sz="1800" kern="1200" dirty="0"/>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23CAAB50-3715-41E7-946A-AD2EFC9FFAC3}"/>
              </a:ext>
            </a:extLst>
          </p:cNvPr>
          <p:cNvSpPr txBox="1"/>
          <p:nvPr/>
        </p:nvSpPr>
        <p:spPr>
          <a:xfrm>
            <a:off x="659757" y="1064871"/>
            <a:ext cx="6099858" cy="3333509"/>
          </a:xfrm>
          <a:prstGeom prst="rect">
            <a:avLst/>
          </a:prstGeom>
          <a:noFill/>
        </p:spPr>
        <p:txBody>
          <a:bodyPr wrap="square" rtlCol="0">
            <a:spAutoFit/>
          </a:bodyPr>
          <a:lstStyle/>
          <a:p>
            <a:endParaRPr lang="en-US" dirty="0"/>
          </a:p>
        </p:txBody>
      </p:sp>
      <p:pic>
        <p:nvPicPr>
          <p:cNvPr id="6" name="Picture 5">
            <a:extLst>
              <a:ext uri="{FF2B5EF4-FFF2-40B4-BE49-F238E27FC236}">
                <a16:creationId xmlns:a16="http://schemas.microsoft.com/office/drawing/2014/main" id="{E4997022-3E66-4EAF-8251-8A2738DB260E}"/>
              </a:ext>
            </a:extLst>
          </p:cNvPr>
          <p:cNvPicPr>
            <a:picLocks noChangeAspect="1"/>
          </p:cNvPicPr>
          <p:nvPr/>
        </p:nvPicPr>
        <p:blipFill>
          <a:blip r:embed="rId3"/>
          <a:stretch>
            <a:fillRect/>
          </a:stretch>
        </p:blipFill>
        <p:spPr>
          <a:xfrm>
            <a:off x="2264780" y="939708"/>
            <a:ext cx="9930841" cy="4465794"/>
          </a:xfrm>
          <a:prstGeom prst="rect">
            <a:avLst/>
          </a:prstGeom>
        </p:spPr>
      </p:pic>
      <p:sp>
        <p:nvSpPr>
          <p:cNvPr id="3" name="TextBox 2">
            <a:extLst>
              <a:ext uri="{FF2B5EF4-FFF2-40B4-BE49-F238E27FC236}">
                <a16:creationId xmlns:a16="http://schemas.microsoft.com/office/drawing/2014/main" id="{02A3971C-88C4-4FF7-9455-495390850316}"/>
              </a:ext>
            </a:extLst>
          </p:cNvPr>
          <p:cNvSpPr txBox="1"/>
          <p:nvPr/>
        </p:nvSpPr>
        <p:spPr>
          <a:xfrm>
            <a:off x="868101" y="5486400"/>
            <a:ext cx="1525165" cy="369332"/>
          </a:xfrm>
          <a:prstGeom prst="rect">
            <a:avLst/>
          </a:prstGeom>
          <a:noFill/>
        </p:spPr>
        <p:txBody>
          <a:bodyPr wrap="square" rtlCol="0">
            <a:spAutoFit/>
          </a:bodyPr>
          <a:lstStyle/>
          <a:p>
            <a:r>
              <a:rPr lang="es-ES" dirty="0" err="1">
                <a:hlinkClick r:id="rId4"/>
              </a:rPr>
              <a:t>Source</a:t>
            </a:r>
            <a:endParaRPr lang="en-US" dirty="0"/>
          </a:p>
        </p:txBody>
      </p:sp>
      <p:sp>
        <p:nvSpPr>
          <p:cNvPr id="4" name="CuadroTexto 3">
            <a:extLst>
              <a:ext uri="{FF2B5EF4-FFF2-40B4-BE49-F238E27FC236}">
                <a16:creationId xmlns:a16="http://schemas.microsoft.com/office/drawing/2014/main" id="{6672C392-5E1F-6A84-FA13-295887F11B11}"/>
              </a:ext>
            </a:extLst>
          </p:cNvPr>
          <p:cNvSpPr txBox="1"/>
          <p:nvPr/>
        </p:nvSpPr>
        <p:spPr>
          <a:xfrm>
            <a:off x="122620" y="884620"/>
            <a:ext cx="20057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dirty="0">
                <a:ea typeface="+mn-lt"/>
                <a:cs typeface="+mn-lt"/>
              </a:rPr>
              <a:t>More </a:t>
            </a:r>
            <a:r>
              <a:rPr lang="es-ES" b="1" dirty="0" err="1">
                <a:ea typeface="+mn-lt"/>
                <a:cs typeface="+mn-lt"/>
              </a:rPr>
              <a:t>recent</a:t>
            </a:r>
            <a:r>
              <a:rPr lang="es-ES" b="1" dirty="0">
                <a:ea typeface="+mn-lt"/>
                <a:cs typeface="+mn-lt"/>
              </a:rPr>
              <a:t> </a:t>
            </a:r>
            <a:r>
              <a:rPr lang="es-ES" b="1" dirty="0" err="1">
                <a:ea typeface="+mn-lt"/>
                <a:cs typeface="+mn-lt"/>
              </a:rPr>
              <a:t>info</a:t>
            </a:r>
            <a:r>
              <a:rPr lang="es-ES" b="1" dirty="0">
                <a:ea typeface="+mn-lt"/>
                <a:cs typeface="+mn-lt"/>
              </a:rPr>
              <a:t>?</a:t>
            </a:r>
          </a:p>
          <a:p>
            <a:endParaRPr lang="es-ES" dirty="0">
              <a:ea typeface="+mn-lt"/>
              <a:cs typeface="+mn-lt"/>
            </a:endParaRPr>
          </a:p>
          <a:p>
            <a:r>
              <a:rPr lang="es-ES" dirty="0" err="1">
                <a:ea typeface="+mn-lt"/>
                <a:cs typeface="+mn-lt"/>
              </a:rPr>
              <a:t>Search</a:t>
            </a:r>
            <a:r>
              <a:rPr lang="es-ES" dirty="0">
                <a:ea typeface="+mn-lt"/>
                <a:cs typeface="+mn-lt"/>
              </a:rPr>
              <a:t> </a:t>
            </a:r>
            <a:r>
              <a:rPr lang="es-ES" dirty="0" err="1">
                <a:ea typeface="+mn-lt"/>
                <a:cs typeface="+mn-lt"/>
              </a:rPr>
              <a:t>for</a:t>
            </a:r>
            <a:r>
              <a:rPr lang="es-ES" dirty="0">
                <a:ea typeface="+mn-lt"/>
                <a:cs typeface="+mn-lt"/>
              </a:rPr>
              <a:t> </a:t>
            </a:r>
            <a:r>
              <a:rPr lang="es-ES" dirty="0" err="1">
                <a:ea typeface="+mn-lt"/>
                <a:cs typeface="+mn-lt"/>
              </a:rPr>
              <a:t>news</a:t>
            </a:r>
            <a:r>
              <a:rPr lang="es-ES" dirty="0">
                <a:ea typeface="+mn-lt"/>
                <a:cs typeface="+mn-lt"/>
              </a:rPr>
              <a:t> in </a:t>
            </a:r>
            <a:r>
              <a:rPr lang="es-ES" dirty="0" err="1">
                <a:ea typeface="+mn-lt"/>
                <a:cs typeface="+mn-lt"/>
              </a:rPr>
              <a:t>reputable</a:t>
            </a:r>
            <a:r>
              <a:rPr lang="es-ES" dirty="0">
                <a:ea typeface="+mn-lt"/>
                <a:cs typeface="+mn-lt"/>
              </a:rPr>
              <a:t> </a:t>
            </a:r>
            <a:r>
              <a:rPr lang="es-ES" dirty="0" err="1">
                <a:ea typeface="+mn-lt"/>
                <a:cs typeface="+mn-lt"/>
              </a:rPr>
              <a:t>sources</a:t>
            </a:r>
            <a:r>
              <a:rPr lang="es-ES" dirty="0">
                <a:ea typeface="+mn-lt"/>
                <a:cs typeface="+mn-lt"/>
              </a:rPr>
              <a:t>. </a:t>
            </a:r>
            <a:endParaRPr lang="es-ES" dirty="0"/>
          </a:p>
          <a:p>
            <a:endParaRPr lang="es-ES" dirty="0">
              <a:ea typeface="+mn-lt"/>
              <a:cs typeface="+mn-lt"/>
            </a:endParaRPr>
          </a:p>
          <a:p>
            <a:r>
              <a:rPr lang="es-ES" dirty="0" err="1">
                <a:ea typeface="+mn-lt"/>
                <a:cs typeface="+mn-lt"/>
              </a:rPr>
              <a:t>The</a:t>
            </a:r>
            <a:r>
              <a:rPr lang="es-ES" dirty="0">
                <a:ea typeface="+mn-lt"/>
                <a:cs typeface="+mn-lt"/>
              </a:rPr>
              <a:t> </a:t>
            </a:r>
            <a:r>
              <a:rPr lang="es-ES" dirty="0" err="1">
                <a:ea typeface="+mn-lt"/>
                <a:cs typeface="+mn-lt"/>
              </a:rPr>
              <a:t>main</a:t>
            </a:r>
            <a:r>
              <a:rPr lang="es-ES" dirty="0">
                <a:ea typeface="+mn-lt"/>
                <a:cs typeface="+mn-lt"/>
              </a:rPr>
              <a:t> </a:t>
            </a:r>
            <a:r>
              <a:rPr lang="es-ES" dirty="0" err="1">
                <a:ea typeface="+mn-lt"/>
                <a:cs typeface="+mn-lt"/>
              </a:rPr>
              <a:t>goal</a:t>
            </a:r>
            <a:r>
              <a:rPr lang="es-ES" dirty="0">
                <a:ea typeface="+mn-lt"/>
                <a:cs typeface="+mn-lt"/>
              </a:rPr>
              <a:t> </a:t>
            </a:r>
            <a:r>
              <a:rPr lang="es-ES" dirty="0" err="1">
                <a:ea typeface="+mn-lt"/>
                <a:cs typeface="+mn-lt"/>
              </a:rPr>
              <a:t>is</a:t>
            </a:r>
            <a:r>
              <a:rPr lang="es-ES" dirty="0">
                <a:ea typeface="+mn-lt"/>
                <a:cs typeface="+mn-lt"/>
              </a:rPr>
              <a:t> </a:t>
            </a:r>
            <a:r>
              <a:rPr lang="es-ES" dirty="0" err="1">
                <a:ea typeface="+mn-lt"/>
                <a:cs typeface="+mn-lt"/>
              </a:rPr>
              <a:t>to</a:t>
            </a:r>
            <a:r>
              <a:rPr lang="es-ES" dirty="0">
                <a:ea typeface="+mn-lt"/>
                <a:cs typeface="+mn-lt"/>
              </a:rPr>
              <a:t> </a:t>
            </a:r>
            <a:r>
              <a:rPr lang="es-ES" dirty="0" err="1">
                <a:ea typeface="+mn-lt"/>
                <a:cs typeface="+mn-lt"/>
              </a:rPr>
              <a:t>detect</a:t>
            </a:r>
            <a:r>
              <a:rPr lang="es-ES" dirty="0">
                <a:ea typeface="+mn-lt"/>
                <a:cs typeface="+mn-lt"/>
              </a:rPr>
              <a:t> </a:t>
            </a:r>
            <a:r>
              <a:rPr lang="es-ES" dirty="0" err="1">
                <a:ea typeface="+mn-lt"/>
                <a:cs typeface="+mn-lt"/>
              </a:rPr>
              <a:t>important</a:t>
            </a:r>
            <a:r>
              <a:rPr lang="es-ES" dirty="0">
                <a:ea typeface="+mn-lt"/>
                <a:cs typeface="+mn-lt"/>
              </a:rPr>
              <a:t> </a:t>
            </a:r>
            <a:r>
              <a:rPr lang="es-ES" dirty="0" err="1">
                <a:ea typeface="+mn-lt"/>
                <a:cs typeface="+mn-lt"/>
              </a:rPr>
              <a:t>events</a:t>
            </a:r>
            <a:r>
              <a:rPr lang="es-ES" dirty="0">
                <a:ea typeface="+mn-lt"/>
                <a:cs typeface="+mn-lt"/>
              </a:rPr>
              <a:t> </a:t>
            </a:r>
            <a:r>
              <a:rPr lang="es-ES" dirty="0" err="1">
                <a:ea typeface="+mn-lt"/>
                <a:cs typeface="+mn-lt"/>
              </a:rPr>
              <a:t>that</a:t>
            </a:r>
            <a:r>
              <a:rPr lang="es-ES" dirty="0">
                <a:ea typeface="+mn-lt"/>
                <a:cs typeface="+mn-lt"/>
              </a:rPr>
              <a:t> moved </a:t>
            </a:r>
            <a:r>
              <a:rPr lang="es-ES" dirty="0" err="1">
                <a:ea typeface="+mn-lt"/>
                <a:cs typeface="+mn-lt"/>
              </a:rPr>
              <a:t>the</a:t>
            </a:r>
            <a:r>
              <a:rPr lang="es-ES" dirty="0">
                <a:ea typeface="+mn-lt"/>
                <a:cs typeface="+mn-lt"/>
              </a:rPr>
              <a:t> </a:t>
            </a:r>
            <a:r>
              <a:rPr lang="es-ES" dirty="0" err="1">
                <a:ea typeface="+mn-lt"/>
                <a:cs typeface="+mn-lt"/>
              </a:rPr>
              <a:t>company's</a:t>
            </a:r>
            <a:r>
              <a:rPr lang="es-ES" dirty="0">
                <a:ea typeface="+mn-lt"/>
                <a:cs typeface="+mn-lt"/>
              </a:rPr>
              <a:t> </a:t>
            </a:r>
            <a:r>
              <a:rPr lang="es-ES" dirty="0" err="1">
                <a:ea typeface="+mn-lt"/>
                <a:cs typeface="+mn-lt"/>
              </a:rPr>
              <a:t>economic</a:t>
            </a:r>
            <a:r>
              <a:rPr lang="es-ES" dirty="0">
                <a:ea typeface="+mn-lt"/>
                <a:cs typeface="+mn-lt"/>
              </a:rPr>
              <a:t> </a:t>
            </a:r>
            <a:r>
              <a:rPr lang="es-ES" dirty="0" err="1">
                <a:ea typeface="+mn-lt"/>
                <a:cs typeface="+mn-lt"/>
              </a:rPr>
              <a:t>situation</a:t>
            </a:r>
            <a:r>
              <a:rPr lang="es-ES" dirty="0">
                <a:ea typeface="+mn-lt"/>
                <a:cs typeface="+mn-lt"/>
              </a:rPr>
              <a:t>.</a:t>
            </a:r>
          </a:p>
        </p:txBody>
      </p:sp>
    </p:spTree>
    <p:extLst>
      <p:ext uri="{BB962C8B-B14F-4D97-AF65-F5344CB8AC3E}">
        <p14:creationId xmlns:p14="http://schemas.microsoft.com/office/powerpoint/2010/main" val="4107629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5073276" y="1606274"/>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153142"/>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types of analyses </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939626" y="7848342"/>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2.</a:t>
              </a:r>
              <a:r>
                <a:rPr lang="en-US" dirty="0"/>
                <a:t> </a:t>
              </a:r>
              <a:r>
                <a:rPr lang="en-US" dirty="0">
                  <a:ea typeface="+mn-lt"/>
                  <a:cs typeface="+mn-lt"/>
                </a:rPr>
                <a:t>Liquidity, Debt, and Asset </a:t>
              </a:r>
              <a:r>
                <a:rPr lang="en-US" dirty="0" err="1">
                  <a:ea typeface="+mn-lt"/>
                  <a:cs typeface="+mn-lt"/>
                </a:rPr>
                <a:t>Mgmt</a:t>
              </a:r>
              <a:endParaRPr lang="es-ES"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939626" y="8392805"/>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3. </a:t>
              </a:r>
              <a:r>
                <a:rPr lang="en-US" dirty="0">
                  <a:ea typeface="+mn-lt"/>
                  <a:cs typeface="+mn-lt"/>
                </a:rPr>
                <a:t>Return </a:t>
              </a:r>
              <a:r>
                <a:rPr lang="en-US" sz="1800" kern="1200" dirty="0">
                  <a:ea typeface="+mn-lt"/>
                  <a:cs typeface="+mn-lt"/>
                </a:rPr>
                <a:t>and </a:t>
              </a:r>
              <a:r>
                <a:rPr lang="en-US" dirty="0">
                  <a:ea typeface="+mn-lt"/>
                  <a:cs typeface="+mn-lt"/>
                </a:rPr>
                <a:t>Profitability</a:t>
              </a:r>
              <a:endParaRPr lang="en-US" sz="1800" kern="1200" dirty="0"/>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731560" y="8937267"/>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Stock </a:t>
              </a:r>
              <a:r>
                <a:rPr lang="en-US" dirty="0"/>
                <a:t>Market</a:t>
              </a:r>
              <a:endParaRPr lang="en-US" sz="1800" kern="1200" dirty="0"/>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5" name="Imagen 9" descr="Gráfico&#10;&#10;Descripción generada automáticamente">
            <a:extLst>
              <a:ext uri="{FF2B5EF4-FFF2-40B4-BE49-F238E27FC236}">
                <a16:creationId xmlns:a16="http://schemas.microsoft.com/office/drawing/2014/main" id="{38F2FE66-EED6-451B-861D-FEBC170A7A2A}"/>
              </a:ext>
            </a:extLst>
          </p:cNvPr>
          <p:cNvPicPr>
            <a:picLocks noChangeAspect="1"/>
          </p:cNvPicPr>
          <p:nvPr/>
        </p:nvPicPr>
        <p:blipFill>
          <a:blip r:embed="rId3"/>
          <a:stretch>
            <a:fillRect/>
          </a:stretch>
        </p:blipFill>
        <p:spPr>
          <a:xfrm>
            <a:off x="3555159" y="195317"/>
            <a:ext cx="8356346" cy="6172200"/>
          </a:xfrm>
          <a:prstGeom prst="rect">
            <a:avLst/>
          </a:prstGeom>
        </p:spPr>
      </p:pic>
      <p:sp>
        <p:nvSpPr>
          <p:cNvPr id="3" name="CuadroTexto 2">
            <a:extLst>
              <a:ext uri="{FF2B5EF4-FFF2-40B4-BE49-F238E27FC236}">
                <a16:creationId xmlns:a16="http://schemas.microsoft.com/office/drawing/2014/main" id="{1DF585C2-6D04-5D0D-44BA-573F0F452B08}"/>
              </a:ext>
            </a:extLst>
          </p:cNvPr>
          <p:cNvSpPr txBox="1"/>
          <p:nvPr/>
        </p:nvSpPr>
        <p:spPr>
          <a:xfrm>
            <a:off x="122620" y="884620"/>
            <a:ext cx="200572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ea typeface="+mn-lt"/>
                <a:cs typeface="+mn-lt"/>
              </a:rPr>
              <a:t>Did</a:t>
            </a:r>
            <a:r>
              <a:rPr lang="es-ES" dirty="0">
                <a:ea typeface="+mn-lt"/>
                <a:cs typeface="+mn-lt"/>
              </a:rPr>
              <a:t> </a:t>
            </a:r>
            <a:r>
              <a:rPr lang="es-ES" dirty="0" err="1">
                <a:ea typeface="+mn-lt"/>
                <a:cs typeface="+mn-lt"/>
              </a:rPr>
              <a:t>the</a:t>
            </a:r>
            <a:r>
              <a:rPr lang="es-ES" dirty="0">
                <a:ea typeface="+mn-lt"/>
                <a:cs typeface="+mn-lt"/>
              </a:rPr>
              <a:t> stock-</a:t>
            </a:r>
            <a:r>
              <a:rPr lang="es-ES" dirty="0" err="1">
                <a:ea typeface="+mn-lt"/>
                <a:cs typeface="+mn-lt"/>
              </a:rPr>
              <a:t>market</a:t>
            </a:r>
            <a:r>
              <a:rPr lang="es-ES" dirty="0">
                <a:ea typeface="+mn-lt"/>
                <a:cs typeface="+mn-lt"/>
              </a:rPr>
              <a:t> </a:t>
            </a:r>
            <a:r>
              <a:rPr lang="es-ES" dirty="0" err="1">
                <a:ea typeface="+mn-lt"/>
                <a:cs typeface="+mn-lt"/>
              </a:rPr>
              <a:t>react</a:t>
            </a:r>
            <a:r>
              <a:rPr lang="es-ES" dirty="0">
                <a:ea typeface="+mn-lt"/>
                <a:cs typeface="+mn-lt"/>
              </a:rPr>
              <a:t> </a:t>
            </a:r>
            <a:r>
              <a:rPr lang="es-ES" dirty="0" err="1">
                <a:ea typeface="+mn-lt"/>
                <a:cs typeface="+mn-lt"/>
              </a:rPr>
              <a:t>to</a:t>
            </a:r>
            <a:r>
              <a:rPr lang="es-ES" dirty="0">
                <a:ea typeface="+mn-lt"/>
                <a:cs typeface="+mn-lt"/>
              </a:rPr>
              <a:t> </a:t>
            </a:r>
            <a:r>
              <a:rPr lang="es-ES" dirty="0" err="1">
                <a:ea typeface="+mn-lt"/>
                <a:cs typeface="+mn-lt"/>
              </a:rPr>
              <a:t>these</a:t>
            </a:r>
            <a:r>
              <a:rPr lang="es-ES" dirty="0">
                <a:ea typeface="+mn-lt"/>
                <a:cs typeface="+mn-lt"/>
              </a:rPr>
              <a:t> </a:t>
            </a:r>
            <a:r>
              <a:rPr lang="es-ES" dirty="0" err="1">
                <a:ea typeface="+mn-lt"/>
                <a:cs typeface="+mn-lt"/>
              </a:rPr>
              <a:t>events</a:t>
            </a:r>
            <a:r>
              <a:rPr lang="es-ES" dirty="0">
                <a:ea typeface="+mn-lt"/>
                <a:cs typeface="+mn-lt"/>
              </a:rPr>
              <a:t>? </a:t>
            </a:r>
            <a:r>
              <a:rPr lang="es-ES" dirty="0" err="1">
                <a:ea typeface="+mn-lt"/>
                <a:cs typeface="+mn-lt"/>
              </a:rPr>
              <a:t>If</a:t>
            </a:r>
            <a:r>
              <a:rPr lang="es-ES" dirty="0">
                <a:ea typeface="+mn-lt"/>
                <a:cs typeface="+mn-lt"/>
              </a:rPr>
              <a:t> so, </a:t>
            </a:r>
            <a:r>
              <a:rPr lang="es-ES" dirty="0" err="1">
                <a:ea typeface="+mn-lt"/>
                <a:cs typeface="+mn-lt"/>
              </a:rPr>
              <a:t>it</a:t>
            </a:r>
            <a:r>
              <a:rPr lang="es-ES" dirty="0">
                <a:ea typeface="+mn-lt"/>
                <a:cs typeface="+mn-lt"/>
              </a:rPr>
              <a:t> </a:t>
            </a:r>
            <a:r>
              <a:rPr lang="es-ES" dirty="0" err="1">
                <a:ea typeface="+mn-lt"/>
                <a:cs typeface="+mn-lt"/>
              </a:rPr>
              <a:t>is</a:t>
            </a:r>
            <a:r>
              <a:rPr lang="es-ES" dirty="0">
                <a:ea typeface="+mn-lt"/>
                <a:cs typeface="+mn-lt"/>
              </a:rPr>
              <a:t> </a:t>
            </a:r>
            <a:r>
              <a:rPr lang="es-ES" dirty="0" err="1">
                <a:ea typeface="+mn-lt"/>
                <a:cs typeface="+mn-lt"/>
              </a:rPr>
              <a:t>likely</a:t>
            </a:r>
            <a:r>
              <a:rPr lang="es-ES" dirty="0">
                <a:ea typeface="+mn-lt"/>
                <a:cs typeface="+mn-lt"/>
              </a:rPr>
              <a:t> </a:t>
            </a:r>
            <a:r>
              <a:rPr lang="es-ES" dirty="0" err="1">
                <a:ea typeface="+mn-lt"/>
                <a:cs typeface="+mn-lt"/>
              </a:rPr>
              <a:t>an</a:t>
            </a:r>
            <a:r>
              <a:rPr lang="es-ES" dirty="0">
                <a:ea typeface="+mn-lt"/>
                <a:cs typeface="+mn-lt"/>
              </a:rPr>
              <a:t> </a:t>
            </a:r>
            <a:r>
              <a:rPr lang="es-ES" dirty="0" err="1">
                <a:ea typeface="+mn-lt"/>
                <a:cs typeface="+mn-lt"/>
              </a:rPr>
              <a:t>important</a:t>
            </a:r>
            <a:r>
              <a:rPr lang="es-ES" dirty="0">
                <a:ea typeface="+mn-lt"/>
                <a:cs typeface="+mn-lt"/>
              </a:rPr>
              <a:t> </a:t>
            </a:r>
            <a:r>
              <a:rPr lang="es-ES" dirty="0" err="1">
                <a:ea typeface="+mn-lt"/>
                <a:cs typeface="+mn-lt"/>
              </a:rPr>
              <a:t>economic</a:t>
            </a:r>
            <a:r>
              <a:rPr lang="es-ES" dirty="0">
                <a:ea typeface="+mn-lt"/>
                <a:cs typeface="+mn-lt"/>
              </a:rPr>
              <a:t> </a:t>
            </a:r>
            <a:r>
              <a:rPr lang="es-ES" dirty="0" err="1">
                <a:ea typeface="+mn-lt"/>
                <a:cs typeface="+mn-lt"/>
              </a:rPr>
              <a:t>event</a:t>
            </a:r>
            <a:r>
              <a:rPr lang="es-ES" dirty="0">
                <a:ea typeface="+mn-lt"/>
                <a:cs typeface="+mn-lt"/>
              </a:rPr>
              <a:t>.</a:t>
            </a:r>
            <a:endParaRPr lang="es-ES" dirty="0"/>
          </a:p>
        </p:txBody>
      </p:sp>
    </p:spTree>
    <p:extLst>
      <p:ext uri="{BB962C8B-B14F-4D97-AF65-F5344CB8AC3E}">
        <p14:creationId xmlns:p14="http://schemas.microsoft.com/office/powerpoint/2010/main" val="3851100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3" name="Diagram 2">
            <a:extLst>
              <a:ext uri="{FF2B5EF4-FFF2-40B4-BE49-F238E27FC236}">
                <a16:creationId xmlns:a16="http://schemas.microsoft.com/office/drawing/2014/main" id="{F4F907BA-40C7-4B69-951A-E4C280E890BC}"/>
              </a:ext>
            </a:extLst>
          </p:cNvPr>
          <p:cNvGraphicFramePr/>
          <p:nvPr>
            <p:extLst>
              <p:ext uri="{D42A27DB-BD31-4B8C-83A1-F6EECF244321}">
                <p14:modId xmlns:p14="http://schemas.microsoft.com/office/powerpoint/2010/main" val="3791497060"/>
              </p:ext>
            </p:extLst>
          </p:nvPr>
        </p:nvGraphicFramePr>
        <p:xfrm>
          <a:off x="301166" y="2422451"/>
          <a:ext cx="11238930"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uadroTexto 25">
            <a:extLst>
              <a:ext uri="{FF2B5EF4-FFF2-40B4-BE49-F238E27FC236}">
                <a16:creationId xmlns:a16="http://schemas.microsoft.com/office/drawing/2014/main" id="{C97FFC2F-5343-FBF1-9986-468F4A7C8483}"/>
              </a:ext>
            </a:extLst>
          </p:cNvPr>
          <p:cNvSpPr txBox="1"/>
          <p:nvPr/>
        </p:nvSpPr>
        <p:spPr>
          <a:xfrm>
            <a:off x="683172" y="1182414"/>
            <a:ext cx="1076434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After </a:t>
            </a:r>
            <a:r>
              <a:rPr lang="es-ES" dirty="0" err="1"/>
              <a:t>having</a:t>
            </a:r>
            <a:r>
              <a:rPr lang="es-ES" dirty="0"/>
              <a:t> a </a:t>
            </a:r>
            <a:r>
              <a:rPr lang="es-ES" dirty="0" err="1"/>
              <a:t>clear</a:t>
            </a:r>
            <a:r>
              <a:rPr lang="es-ES" dirty="0"/>
              <a:t> </a:t>
            </a:r>
            <a:r>
              <a:rPr lang="es-ES" dirty="0" err="1"/>
              <a:t>perspective</a:t>
            </a:r>
            <a:r>
              <a:rPr lang="es-ES" dirty="0"/>
              <a:t> </a:t>
            </a:r>
            <a:r>
              <a:rPr lang="es-ES" dirty="0" err="1"/>
              <a:t>of</a:t>
            </a:r>
            <a:r>
              <a:rPr lang="es-ES" dirty="0"/>
              <a:t> </a:t>
            </a:r>
            <a:r>
              <a:rPr lang="es-ES" dirty="0" err="1"/>
              <a:t>the</a:t>
            </a:r>
            <a:r>
              <a:rPr lang="es-ES" dirty="0"/>
              <a:t> </a:t>
            </a:r>
            <a:r>
              <a:rPr lang="es-ES" dirty="0" err="1"/>
              <a:t>context</a:t>
            </a:r>
            <a:r>
              <a:rPr lang="es-ES" dirty="0"/>
              <a:t>, </a:t>
            </a:r>
            <a:r>
              <a:rPr lang="es-ES" dirty="0" err="1"/>
              <a:t>we</a:t>
            </a:r>
            <a:r>
              <a:rPr lang="es-ES" dirty="0"/>
              <a:t> can </a:t>
            </a:r>
            <a:r>
              <a:rPr lang="es-ES" dirty="0" err="1"/>
              <a:t>move</a:t>
            </a:r>
            <a:r>
              <a:rPr lang="es-ES" dirty="0"/>
              <a:t> </a:t>
            </a:r>
            <a:r>
              <a:rPr lang="es-ES" dirty="0" err="1"/>
              <a:t>to</a:t>
            </a:r>
            <a:r>
              <a:rPr lang="es-ES" dirty="0"/>
              <a:t> </a:t>
            </a:r>
            <a:r>
              <a:rPr lang="es-ES" dirty="0" err="1"/>
              <a:t>the</a:t>
            </a:r>
            <a:r>
              <a:rPr lang="es-ES" dirty="0"/>
              <a:t> </a:t>
            </a:r>
            <a:r>
              <a:rPr lang="es-ES" dirty="0" err="1"/>
              <a:t>quantitative</a:t>
            </a:r>
            <a:r>
              <a:rPr lang="es-ES" dirty="0"/>
              <a:t> </a:t>
            </a:r>
            <a:r>
              <a:rPr lang="es-ES" dirty="0" err="1"/>
              <a:t>analysis</a:t>
            </a:r>
            <a:r>
              <a:rPr lang="es-ES" dirty="0"/>
              <a:t> (</a:t>
            </a:r>
            <a:r>
              <a:rPr lang="es-ES" dirty="0" err="1"/>
              <a:t>also</a:t>
            </a:r>
            <a:r>
              <a:rPr lang="es-ES" dirty="0"/>
              <a:t> </a:t>
            </a:r>
            <a:r>
              <a:rPr lang="es-ES" dirty="0" err="1"/>
              <a:t>called</a:t>
            </a:r>
            <a:r>
              <a:rPr lang="es-ES" dirty="0"/>
              <a:t> </a:t>
            </a:r>
            <a:r>
              <a:rPr lang="es-ES" dirty="0" err="1"/>
              <a:t>financial</a:t>
            </a:r>
            <a:r>
              <a:rPr lang="es-ES" dirty="0"/>
              <a:t> </a:t>
            </a:r>
            <a:r>
              <a:rPr lang="es-ES" dirty="0" err="1"/>
              <a:t>analysis</a:t>
            </a:r>
            <a:r>
              <a:rPr lang="es-ES" dirty="0"/>
              <a:t>).</a:t>
            </a:r>
          </a:p>
        </p:txBody>
      </p:sp>
    </p:spTree>
    <p:extLst>
      <p:ext uri="{BB962C8B-B14F-4D97-AF65-F5344CB8AC3E}">
        <p14:creationId xmlns:p14="http://schemas.microsoft.com/office/powerpoint/2010/main" val="3715535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Picture 3">
            <a:extLst>
              <a:ext uri="{FF2B5EF4-FFF2-40B4-BE49-F238E27FC236}">
                <a16:creationId xmlns:a16="http://schemas.microsoft.com/office/drawing/2014/main" id="{7B04EA2E-01F9-400F-BE42-963A76C23A0B}"/>
              </a:ext>
            </a:extLst>
          </p:cNvPr>
          <p:cNvPicPr>
            <a:picLocks noChangeAspect="1"/>
          </p:cNvPicPr>
          <p:nvPr/>
        </p:nvPicPr>
        <p:blipFill>
          <a:blip r:embed="rId3"/>
          <a:stretch>
            <a:fillRect/>
          </a:stretch>
        </p:blipFill>
        <p:spPr>
          <a:xfrm>
            <a:off x="1408000" y="1187792"/>
            <a:ext cx="8269908" cy="4247725"/>
          </a:xfrm>
          <a:prstGeom prst="rect">
            <a:avLst/>
          </a:prstGeom>
        </p:spPr>
      </p:pic>
    </p:spTree>
    <p:extLst>
      <p:ext uri="{BB962C8B-B14F-4D97-AF65-F5344CB8AC3E}">
        <p14:creationId xmlns:p14="http://schemas.microsoft.com/office/powerpoint/2010/main" val="471368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AC86D3-8FD1-4F47-A319-7D0542E48B2F}"/>
              </a:ext>
            </a:extLst>
          </p:cNvPr>
          <p:cNvSpPr>
            <a:spLocks noGrp="1"/>
          </p:cNvSpPr>
          <p:nvPr>
            <p:ph type="title" idx="4294967295"/>
          </p:nvPr>
        </p:nvSpPr>
        <p:spPr>
          <a:xfrm>
            <a:off x="2133600" y="287338"/>
            <a:ext cx="10058400" cy="1449387"/>
          </a:xfrm>
        </p:spPr>
        <p:txBody>
          <a:bodyPr vert="horz" lIns="91440" tIns="45720" rIns="91440" bIns="45720" rtlCol="0">
            <a:normAutofit/>
          </a:bodyPr>
          <a:lstStyle/>
          <a:p>
            <a:r>
              <a:rPr lang="en-US" dirty="0"/>
              <a:t>Analysis of Financial Statements</a:t>
            </a:r>
          </a:p>
        </p:txBody>
      </p:sp>
      <p:sp>
        <p:nvSpPr>
          <p:cNvPr id="11" name="Arco de bloque 10">
            <a:extLst>
              <a:ext uri="{FF2B5EF4-FFF2-40B4-BE49-F238E27FC236}">
                <a16:creationId xmlns:a16="http://schemas.microsoft.com/office/drawing/2014/main" id="{8D1F4121-1E91-4F92-9782-4BC9741B6F2E}"/>
              </a:ext>
            </a:extLst>
          </p:cNvPr>
          <p:cNvSpPr/>
          <p:nvPr/>
        </p:nvSpPr>
        <p:spPr>
          <a:xfrm>
            <a:off x="-1568076" y="169705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1141325" y="2244199"/>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types of analyses </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349391" y="2788662"/>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2.</a:t>
              </a:r>
              <a:r>
                <a:rPr lang="en-US" dirty="0"/>
                <a:t> </a:t>
              </a:r>
              <a:r>
                <a:rPr lang="en-US" dirty="0">
                  <a:ea typeface="+mn-lt"/>
                  <a:cs typeface="+mn-lt"/>
                </a:rPr>
                <a:t>Liquidity, Debt, and Asset </a:t>
              </a:r>
              <a:r>
                <a:rPr lang="en-US" dirty="0" err="1">
                  <a:ea typeface="+mn-lt"/>
                  <a:cs typeface="+mn-lt"/>
                </a:rPr>
                <a:t>Mgmt</a:t>
              </a:r>
              <a:endParaRPr lang="es-ES"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349391" y="3333125"/>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3. </a:t>
              </a:r>
              <a:r>
                <a:rPr lang="en-US" dirty="0">
                  <a:ea typeface="+mn-lt"/>
                  <a:cs typeface="+mn-lt"/>
                </a:rPr>
                <a:t>Return </a:t>
              </a:r>
              <a:r>
                <a:rPr lang="en-US" sz="1800" kern="1200" dirty="0">
                  <a:ea typeface="+mn-lt"/>
                  <a:cs typeface="+mn-lt"/>
                </a:rPr>
                <a:t>and </a:t>
              </a:r>
              <a:r>
                <a:rPr lang="en-US" dirty="0">
                  <a:ea typeface="+mn-lt"/>
                  <a:cs typeface="+mn-lt"/>
                </a:rPr>
                <a:t>Profitability</a:t>
              </a:r>
              <a:endParaRPr lang="en-US" sz="1800" kern="1200" dirty="0"/>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141325" y="3877587"/>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Stock </a:t>
              </a:r>
              <a:r>
                <a:rPr lang="en-US" dirty="0"/>
                <a:t>Market</a:t>
              </a:r>
              <a:endParaRPr lang="en-US" sz="1800" kern="1200" dirty="0"/>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Tree>
    <p:extLst>
      <p:ext uri="{BB962C8B-B14F-4D97-AF65-F5344CB8AC3E}">
        <p14:creationId xmlns:p14="http://schemas.microsoft.com/office/powerpoint/2010/main" val="949081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a:extLst>
              <a:ext uri="{FF2B5EF4-FFF2-40B4-BE49-F238E27FC236}">
                <a16:creationId xmlns:a16="http://schemas.microsoft.com/office/drawing/2014/main" id="{D1D74C60-9832-468C-8826-84AFDBE3C389}"/>
              </a:ext>
            </a:extLst>
          </p:cNvPr>
          <p:cNvPicPr>
            <a:picLocks noChangeAspect="1"/>
          </p:cNvPicPr>
          <p:nvPr/>
        </p:nvPicPr>
        <p:blipFill>
          <a:blip r:embed="rId3"/>
          <a:stretch>
            <a:fillRect/>
          </a:stretch>
        </p:blipFill>
        <p:spPr>
          <a:xfrm>
            <a:off x="1750567" y="1160319"/>
            <a:ext cx="8567459" cy="4097481"/>
          </a:xfrm>
          <a:prstGeom prst="rect">
            <a:avLst/>
          </a:prstGeom>
        </p:spPr>
      </p:pic>
    </p:spTree>
    <p:extLst>
      <p:ext uri="{BB962C8B-B14F-4D97-AF65-F5344CB8AC3E}">
        <p14:creationId xmlns:p14="http://schemas.microsoft.com/office/powerpoint/2010/main" val="128013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4" name="Diagram 3">
            <a:extLst>
              <a:ext uri="{FF2B5EF4-FFF2-40B4-BE49-F238E27FC236}">
                <a16:creationId xmlns:a16="http://schemas.microsoft.com/office/drawing/2014/main" id="{1FEDF3A9-C375-472E-A581-8ADF6BF54DE0}"/>
              </a:ext>
            </a:extLst>
          </p:cNvPr>
          <p:cNvGraphicFramePr/>
          <p:nvPr>
            <p:extLst>
              <p:ext uri="{D42A27DB-BD31-4B8C-83A1-F6EECF244321}">
                <p14:modId xmlns:p14="http://schemas.microsoft.com/office/powerpoint/2010/main" val="827289679"/>
              </p:ext>
            </p:extLst>
          </p:nvPr>
        </p:nvGraphicFramePr>
        <p:xfrm>
          <a:off x="1105787" y="1275720"/>
          <a:ext cx="9931176" cy="3582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269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43" name="CuadroTexto 242">
            <a:extLst>
              <a:ext uri="{FF2B5EF4-FFF2-40B4-BE49-F238E27FC236}">
                <a16:creationId xmlns:a16="http://schemas.microsoft.com/office/drawing/2014/main" id="{71E37377-A891-4308-A54D-473EFE854DD9}"/>
              </a:ext>
            </a:extLst>
          </p:cNvPr>
          <p:cNvSpPr txBox="1"/>
          <p:nvPr/>
        </p:nvSpPr>
        <p:spPr>
          <a:xfrm>
            <a:off x="266131" y="1073623"/>
            <a:ext cx="11238930" cy="60939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1"/>
                </a:solidFill>
              </a:rPr>
              <a:t>1) Component</a:t>
            </a:r>
            <a:endParaRPr lang="es-ES" sz="2400" b="1">
              <a:solidFill>
                <a:schemeClr val="accent1"/>
              </a:solidFill>
            </a:endParaRPr>
          </a:p>
          <a:p>
            <a:r>
              <a:rPr lang="es-ES" sz="2200" dirty="0">
                <a:latin typeface="Franklin Gothic Book"/>
              </a:rPr>
              <a:t>Balance </a:t>
            </a:r>
            <a:r>
              <a:rPr lang="es-ES" sz="2200" dirty="0" err="1">
                <a:latin typeface="Franklin Gothic Book"/>
              </a:rPr>
              <a:t>sheet</a:t>
            </a:r>
            <a:r>
              <a:rPr lang="es-ES" sz="2200" dirty="0">
                <a:latin typeface="Franklin Gothic Book"/>
              </a:rPr>
              <a:t> </a:t>
            </a:r>
            <a:r>
              <a:rPr lang="es-ES" sz="2200" dirty="0" err="1">
                <a:latin typeface="Franklin Gothic Book"/>
              </a:rPr>
              <a:t>elements</a:t>
            </a:r>
            <a:r>
              <a:rPr lang="es-ES" sz="2200" dirty="0">
                <a:latin typeface="Franklin Gothic Book"/>
              </a:rPr>
              <a:t> as a </a:t>
            </a:r>
            <a:r>
              <a:rPr lang="es-ES" sz="2200" dirty="0" err="1">
                <a:latin typeface="Franklin Gothic Book"/>
              </a:rPr>
              <a:t>percentage</a:t>
            </a:r>
            <a:r>
              <a:rPr lang="es-ES" sz="2200" dirty="0">
                <a:latin typeface="Franklin Gothic Book"/>
              </a:rPr>
              <a:t> </a:t>
            </a:r>
            <a:r>
              <a:rPr lang="es-ES" sz="2200" dirty="0" err="1">
                <a:latin typeface="Franklin Gothic Book"/>
              </a:rPr>
              <a:t>of</a:t>
            </a:r>
            <a:r>
              <a:rPr lang="es-ES" sz="2200" dirty="0">
                <a:latin typeface="Franklin Gothic Book"/>
              </a:rPr>
              <a:t> Total </a:t>
            </a:r>
            <a:r>
              <a:rPr lang="es-ES" sz="2200" dirty="0" err="1">
                <a:latin typeface="Franklin Gothic Book"/>
              </a:rPr>
              <a:t>Assets</a:t>
            </a:r>
            <a:r>
              <a:rPr lang="es-ES" sz="2200" dirty="0">
                <a:latin typeface="Franklin Gothic Book"/>
              </a:rPr>
              <a:t>.</a:t>
            </a:r>
          </a:p>
          <a:p>
            <a:pPr lvl="1"/>
            <a:r>
              <a:rPr lang="es-ES" sz="2200" dirty="0">
                <a:latin typeface="Franklin Gothic Book"/>
              </a:rPr>
              <a:t>(1) </a:t>
            </a:r>
            <a:r>
              <a:rPr lang="es-ES" sz="2200" dirty="0" err="1">
                <a:latin typeface="Franklin Gothic Book"/>
              </a:rPr>
              <a:t>Is</a:t>
            </a:r>
            <a:r>
              <a:rPr lang="es-ES" sz="2200" dirty="0">
                <a:latin typeface="Franklin Gothic Book"/>
              </a:rPr>
              <a:t> </a:t>
            </a:r>
            <a:r>
              <a:rPr lang="es-ES" sz="2200" dirty="0" err="1">
                <a:latin typeface="Franklin Gothic Book"/>
              </a:rPr>
              <a:t>the</a:t>
            </a:r>
            <a:r>
              <a:rPr lang="es-ES" sz="2200" dirty="0">
                <a:latin typeface="Franklin Gothic Book"/>
              </a:rPr>
              <a:t> </a:t>
            </a:r>
            <a:r>
              <a:rPr lang="es-ES" sz="2200" dirty="0" err="1">
                <a:latin typeface="Franklin Gothic Book"/>
              </a:rPr>
              <a:t>company</a:t>
            </a:r>
            <a:r>
              <a:rPr lang="es-ES" sz="2200" dirty="0">
                <a:latin typeface="Franklin Gothic Book"/>
              </a:rPr>
              <a:t> </a:t>
            </a:r>
            <a:r>
              <a:rPr lang="es-ES" sz="2200" dirty="0" err="1">
                <a:latin typeface="Franklin Gothic Book"/>
              </a:rPr>
              <a:t>growing</a:t>
            </a:r>
            <a:r>
              <a:rPr lang="es-ES" sz="2200" dirty="0">
                <a:latin typeface="Franklin Gothic Book"/>
              </a:rPr>
              <a:t>? Total </a:t>
            </a:r>
            <a:r>
              <a:rPr lang="es-ES" sz="2200" dirty="0" err="1">
                <a:latin typeface="Franklin Gothic Book"/>
              </a:rPr>
              <a:t>assets</a:t>
            </a:r>
            <a:r>
              <a:rPr lang="es-ES" sz="2200" dirty="0">
                <a:latin typeface="Franklin Gothic Book"/>
              </a:rPr>
              <a:t>, </a:t>
            </a:r>
            <a:r>
              <a:rPr lang="es-ES" sz="2200" dirty="0" err="1">
                <a:latin typeface="Franklin Gothic Book"/>
              </a:rPr>
              <a:t>Annual</a:t>
            </a:r>
            <a:r>
              <a:rPr lang="es-ES" sz="2200" dirty="0">
                <a:latin typeface="Franklin Gothic Book"/>
              </a:rPr>
              <a:t> </a:t>
            </a:r>
            <a:r>
              <a:rPr lang="es-ES" sz="2200" dirty="0" err="1">
                <a:latin typeface="Franklin Gothic Book"/>
              </a:rPr>
              <a:t>growth</a:t>
            </a:r>
            <a:r>
              <a:rPr lang="es-ES" sz="2200" dirty="0">
                <a:latin typeface="Franklin Gothic Book"/>
              </a:rPr>
              <a:t>, CAGR.</a:t>
            </a:r>
          </a:p>
          <a:p>
            <a:pPr lvl="1"/>
            <a:r>
              <a:rPr lang="es-ES" sz="2200" dirty="0">
                <a:latin typeface="Franklin Gothic Book"/>
              </a:rPr>
              <a:t>(2) </a:t>
            </a:r>
            <a:r>
              <a:rPr lang="es-ES" sz="2200" dirty="0" err="1">
                <a:ea typeface="+mn-lt"/>
                <a:cs typeface="+mn-lt"/>
              </a:rPr>
              <a:t>How</a:t>
            </a:r>
            <a:r>
              <a:rPr lang="es-ES" sz="2200" dirty="0">
                <a:ea typeface="+mn-lt"/>
                <a:cs typeface="+mn-lt"/>
              </a:rPr>
              <a:t> are </a:t>
            </a:r>
            <a:r>
              <a:rPr lang="es-ES" sz="2200" dirty="0" err="1">
                <a:ea typeface="+mn-lt"/>
                <a:cs typeface="+mn-lt"/>
              </a:rPr>
              <a:t>current</a:t>
            </a:r>
            <a:r>
              <a:rPr lang="es-ES" sz="2200" dirty="0">
                <a:ea typeface="+mn-lt"/>
                <a:cs typeface="+mn-lt"/>
              </a:rPr>
              <a:t> </a:t>
            </a:r>
            <a:r>
              <a:rPr lang="es-ES" sz="2200" dirty="0" err="1">
                <a:ea typeface="+mn-lt"/>
                <a:cs typeface="+mn-lt"/>
              </a:rPr>
              <a:t>assets</a:t>
            </a:r>
            <a:r>
              <a:rPr lang="es-ES" sz="2200" dirty="0">
                <a:ea typeface="+mn-lt"/>
                <a:cs typeface="+mn-lt"/>
              </a:rPr>
              <a:t> </a:t>
            </a:r>
            <a:r>
              <a:rPr lang="es-ES" sz="2200" dirty="0" err="1">
                <a:ea typeface="+mn-lt"/>
                <a:cs typeface="+mn-lt"/>
              </a:rPr>
              <a:t>distributed</a:t>
            </a:r>
            <a:r>
              <a:rPr lang="es-ES" sz="2200" dirty="0">
                <a:ea typeface="+mn-lt"/>
                <a:cs typeface="+mn-lt"/>
              </a:rPr>
              <a:t>? </a:t>
            </a:r>
            <a:r>
              <a:rPr lang="es-ES" sz="2200" dirty="0" err="1">
                <a:ea typeface="+mn-lt"/>
                <a:cs typeface="+mn-lt"/>
              </a:rPr>
              <a:t>Is</a:t>
            </a:r>
            <a:r>
              <a:rPr lang="es-ES" sz="2200" dirty="0">
                <a:ea typeface="+mn-lt"/>
                <a:cs typeface="+mn-lt"/>
              </a:rPr>
              <a:t> </a:t>
            </a:r>
            <a:r>
              <a:rPr lang="es-ES" sz="2200" dirty="0" err="1">
                <a:ea typeface="+mn-lt"/>
                <a:cs typeface="+mn-lt"/>
              </a:rPr>
              <a:t>any</a:t>
            </a:r>
            <a:r>
              <a:rPr lang="es-ES" sz="2200" dirty="0">
                <a:ea typeface="+mn-lt"/>
                <a:cs typeface="+mn-lt"/>
              </a:rPr>
              <a:t> new </a:t>
            </a:r>
            <a:r>
              <a:rPr lang="es-ES" sz="2200" dirty="0" err="1">
                <a:ea typeface="+mn-lt"/>
                <a:cs typeface="+mn-lt"/>
              </a:rPr>
              <a:t>type</a:t>
            </a:r>
            <a:r>
              <a:rPr lang="es-ES" sz="2200" dirty="0">
                <a:ea typeface="+mn-lt"/>
                <a:cs typeface="+mn-lt"/>
              </a:rPr>
              <a:t> </a:t>
            </a:r>
            <a:r>
              <a:rPr lang="es-ES" sz="2200" dirty="0" err="1">
                <a:ea typeface="+mn-lt"/>
                <a:cs typeface="+mn-lt"/>
              </a:rPr>
              <a:t>of</a:t>
            </a:r>
            <a:r>
              <a:rPr lang="es-ES" sz="2200" dirty="0">
                <a:ea typeface="+mn-lt"/>
                <a:cs typeface="+mn-lt"/>
              </a:rPr>
              <a:t> </a:t>
            </a:r>
            <a:r>
              <a:rPr lang="es-ES" sz="2200" dirty="0" err="1">
                <a:ea typeface="+mn-lt"/>
                <a:cs typeface="+mn-lt"/>
              </a:rPr>
              <a:t>assets</a:t>
            </a:r>
            <a:r>
              <a:rPr lang="es-ES" sz="2200" dirty="0">
                <a:ea typeface="+mn-lt"/>
                <a:cs typeface="+mn-lt"/>
              </a:rPr>
              <a:t> in </a:t>
            </a:r>
            <a:r>
              <a:rPr lang="es-ES" sz="2200" dirty="0" err="1">
                <a:ea typeface="+mn-lt"/>
                <a:cs typeface="+mn-lt"/>
              </a:rPr>
              <a:t>the</a:t>
            </a:r>
            <a:r>
              <a:rPr lang="es-ES" sz="2200" dirty="0">
                <a:ea typeface="+mn-lt"/>
                <a:cs typeface="+mn-lt"/>
              </a:rPr>
              <a:t> </a:t>
            </a:r>
            <a:r>
              <a:rPr lang="es-ES" sz="2200" dirty="0" err="1">
                <a:ea typeface="+mn-lt"/>
                <a:cs typeface="+mn-lt"/>
              </a:rPr>
              <a:t>company</a:t>
            </a:r>
            <a:r>
              <a:rPr lang="es-ES" sz="2200" dirty="0">
                <a:ea typeface="+mn-lt"/>
                <a:cs typeface="+mn-lt"/>
              </a:rPr>
              <a:t>?</a:t>
            </a:r>
          </a:p>
          <a:p>
            <a:pPr lvl="1"/>
            <a:r>
              <a:rPr lang="es-ES" sz="2200" dirty="0">
                <a:solidFill>
                  <a:srgbClr val="000000"/>
                </a:solidFill>
                <a:latin typeface="Franklin Gothic Book"/>
                <a:ea typeface="+mn-lt"/>
                <a:cs typeface="+mn-lt"/>
              </a:rPr>
              <a:t>(3) </a:t>
            </a:r>
            <a:r>
              <a:rPr lang="es-ES" sz="2200" dirty="0" err="1">
                <a:ea typeface="+mn-lt"/>
                <a:cs typeface="+mn-lt"/>
              </a:rPr>
              <a:t>How</a:t>
            </a:r>
            <a:r>
              <a:rPr lang="es-ES" sz="2200" dirty="0">
                <a:ea typeface="+mn-lt"/>
                <a:cs typeface="+mn-lt"/>
              </a:rPr>
              <a:t> are </a:t>
            </a:r>
            <a:r>
              <a:rPr lang="es-ES" sz="2200" dirty="0" err="1">
                <a:ea typeface="+mn-lt"/>
                <a:cs typeface="+mn-lt"/>
              </a:rPr>
              <a:t>current</a:t>
            </a:r>
            <a:r>
              <a:rPr lang="es-ES" sz="2200" dirty="0">
                <a:ea typeface="+mn-lt"/>
                <a:cs typeface="+mn-lt"/>
              </a:rPr>
              <a:t> </a:t>
            </a:r>
            <a:r>
              <a:rPr lang="es-ES" sz="2200" dirty="0" err="1">
                <a:ea typeface="+mn-lt"/>
                <a:cs typeface="+mn-lt"/>
              </a:rPr>
              <a:t>liabilities</a:t>
            </a:r>
            <a:r>
              <a:rPr lang="es-ES" sz="2200" dirty="0">
                <a:ea typeface="+mn-lt"/>
                <a:cs typeface="+mn-lt"/>
              </a:rPr>
              <a:t> </a:t>
            </a:r>
            <a:r>
              <a:rPr lang="es-ES" sz="2200" dirty="0" err="1">
                <a:ea typeface="+mn-lt"/>
                <a:cs typeface="+mn-lt"/>
              </a:rPr>
              <a:t>distributed</a:t>
            </a:r>
            <a:r>
              <a:rPr lang="es-ES" sz="2200" dirty="0">
                <a:ea typeface="+mn-lt"/>
                <a:cs typeface="+mn-lt"/>
              </a:rPr>
              <a:t>? </a:t>
            </a:r>
            <a:r>
              <a:rPr lang="es-ES" sz="2200" dirty="0" err="1">
                <a:ea typeface="+mn-lt"/>
                <a:cs typeface="+mn-lt"/>
              </a:rPr>
              <a:t>Is</a:t>
            </a:r>
            <a:r>
              <a:rPr lang="es-ES" sz="2200" dirty="0">
                <a:ea typeface="+mn-lt"/>
                <a:cs typeface="+mn-lt"/>
              </a:rPr>
              <a:t> </a:t>
            </a:r>
            <a:r>
              <a:rPr lang="es-ES" sz="2200" dirty="0" err="1">
                <a:ea typeface="+mn-lt"/>
                <a:cs typeface="+mn-lt"/>
              </a:rPr>
              <a:t>any</a:t>
            </a:r>
            <a:r>
              <a:rPr lang="es-ES" sz="2200" dirty="0">
                <a:ea typeface="+mn-lt"/>
                <a:cs typeface="+mn-lt"/>
              </a:rPr>
              <a:t> new </a:t>
            </a:r>
            <a:r>
              <a:rPr lang="es-ES" sz="2200" dirty="0" err="1">
                <a:ea typeface="+mn-lt"/>
                <a:cs typeface="+mn-lt"/>
              </a:rPr>
              <a:t>type</a:t>
            </a:r>
            <a:r>
              <a:rPr lang="es-ES" sz="2200" dirty="0">
                <a:ea typeface="+mn-lt"/>
                <a:cs typeface="+mn-lt"/>
              </a:rPr>
              <a:t> </a:t>
            </a:r>
            <a:r>
              <a:rPr lang="es-ES" sz="2200" dirty="0" err="1">
                <a:ea typeface="+mn-lt"/>
                <a:cs typeface="+mn-lt"/>
              </a:rPr>
              <a:t>of</a:t>
            </a:r>
            <a:r>
              <a:rPr lang="es-ES" sz="2200" dirty="0">
                <a:ea typeface="+mn-lt"/>
                <a:cs typeface="+mn-lt"/>
              </a:rPr>
              <a:t> </a:t>
            </a:r>
            <a:r>
              <a:rPr lang="es-ES" sz="2200" dirty="0" err="1">
                <a:ea typeface="+mn-lt"/>
                <a:cs typeface="+mn-lt"/>
              </a:rPr>
              <a:t>funding</a:t>
            </a:r>
            <a:r>
              <a:rPr lang="es-ES" sz="2200" dirty="0">
                <a:ea typeface="+mn-lt"/>
                <a:cs typeface="+mn-lt"/>
              </a:rPr>
              <a:t>?</a:t>
            </a:r>
            <a:endParaRPr lang="es-ES" sz="2200" dirty="0">
              <a:solidFill>
                <a:srgbClr val="000000"/>
              </a:solidFill>
              <a:latin typeface="Franklin Gothic Book"/>
              <a:ea typeface="+mn-lt"/>
              <a:cs typeface="+mn-lt"/>
            </a:endParaRPr>
          </a:p>
          <a:p>
            <a:pPr lvl="1"/>
            <a:r>
              <a:rPr lang="es-ES" sz="2200" dirty="0">
                <a:solidFill>
                  <a:srgbClr val="000000"/>
                </a:solidFill>
                <a:latin typeface="Franklin Gothic Book"/>
                <a:ea typeface="+mn-lt"/>
                <a:cs typeface="+mn-lt"/>
              </a:rPr>
              <a:t>(4) </a:t>
            </a:r>
            <a:r>
              <a:rPr lang="es-ES" sz="2200" dirty="0" err="1">
                <a:solidFill>
                  <a:srgbClr val="000000"/>
                </a:solidFill>
                <a:latin typeface="Franklin Gothic Book"/>
                <a:ea typeface="+mn-lt"/>
                <a:cs typeface="+mn-lt"/>
              </a:rPr>
              <a:t>Equity</a:t>
            </a:r>
            <a:r>
              <a:rPr lang="es-ES" sz="2200" dirty="0">
                <a:solidFill>
                  <a:srgbClr val="000000"/>
                </a:solidFill>
                <a:latin typeface="Franklin Gothic Book"/>
                <a:ea typeface="+mn-lt"/>
                <a:cs typeface="+mn-lt"/>
              </a:rPr>
              <a:t>: new </a:t>
            </a:r>
            <a:r>
              <a:rPr lang="es-ES" sz="2200" dirty="0" err="1">
                <a:solidFill>
                  <a:srgbClr val="000000"/>
                </a:solidFill>
                <a:latin typeface="Franklin Gothic Book"/>
                <a:ea typeface="+mn-lt"/>
                <a:cs typeface="+mn-lt"/>
              </a:rPr>
              <a:t>emissions</a:t>
            </a:r>
            <a:r>
              <a:rPr lang="es-ES" sz="2200" dirty="0">
                <a:solidFill>
                  <a:srgbClr val="000000"/>
                </a:solidFill>
                <a:latin typeface="Franklin Gothic Book"/>
                <a:ea typeface="+mn-lt"/>
                <a:cs typeface="+mn-lt"/>
              </a:rPr>
              <a:t>? Positive </a:t>
            </a:r>
            <a:r>
              <a:rPr lang="es-ES" sz="2200" dirty="0" err="1">
                <a:solidFill>
                  <a:srgbClr val="000000"/>
                </a:solidFill>
                <a:latin typeface="Franklin Gothic Book"/>
                <a:ea typeface="+mn-lt"/>
                <a:cs typeface="+mn-lt"/>
              </a:rPr>
              <a:t>retained</a:t>
            </a:r>
            <a:r>
              <a:rPr lang="es-ES" sz="2200" dirty="0">
                <a:solidFill>
                  <a:srgbClr val="000000"/>
                </a:solidFill>
                <a:latin typeface="Franklin Gothic Book"/>
                <a:ea typeface="+mn-lt"/>
                <a:cs typeface="+mn-lt"/>
              </a:rPr>
              <a:t> </a:t>
            </a:r>
            <a:r>
              <a:rPr lang="es-ES" sz="2200" dirty="0" err="1">
                <a:solidFill>
                  <a:srgbClr val="000000"/>
                </a:solidFill>
                <a:latin typeface="Franklin Gothic Book"/>
                <a:ea typeface="+mn-lt"/>
                <a:cs typeface="+mn-lt"/>
              </a:rPr>
              <a:t>earnings</a:t>
            </a:r>
            <a:r>
              <a:rPr lang="es-ES" sz="2200" dirty="0">
                <a:solidFill>
                  <a:srgbClr val="000000"/>
                </a:solidFill>
                <a:latin typeface="Franklin Gothic Book"/>
                <a:ea typeface="+mn-lt"/>
                <a:cs typeface="+mn-lt"/>
              </a:rPr>
              <a:t>?</a:t>
            </a:r>
          </a:p>
          <a:p>
            <a:pPr lvl="1"/>
            <a:endParaRPr lang="es-ES" sz="2200" dirty="0">
              <a:solidFill>
                <a:srgbClr val="000000"/>
              </a:solidFill>
              <a:latin typeface="Franklin Gothic Book (Body)"/>
              <a:ea typeface="+mn-lt"/>
              <a:cs typeface="+mn-lt"/>
            </a:endParaRPr>
          </a:p>
          <a:p>
            <a:r>
              <a:rPr lang="es-ES" sz="2200" b="1" dirty="0">
                <a:solidFill>
                  <a:schemeClr val="accent1"/>
                </a:solidFill>
                <a:ea typeface="+mn-lt"/>
                <a:cs typeface="+mn-lt"/>
              </a:rPr>
              <a:t>2) Ratios and </a:t>
            </a:r>
            <a:r>
              <a:rPr lang="es-ES" sz="2200" b="1" dirty="0" err="1">
                <a:solidFill>
                  <a:schemeClr val="accent1"/>
                </a:solidFill>
                <a:ea typeface="+mn-lt"/>
                <a:cs typeface="+mn-lt"/>
              </a:rPr>
              <a:t>Measures</a:t>
            </a:r>
            <a:endParaRPr lang="es-ES" sz="2200" dirty="0" err="1">
              <a:solidFill>
                <a:schemeClr val="accent1"/>
              </a:solidFill>
              <a:ea typeface="+mn-lt"/>
              <a:cs typeface="+mn-lt"/>
            </a:endParaRPr>
          </a:p>
          <a:p>
            <a:r>
              <a:rPr lang="es-ES" sz="2200" dirty="0">
                <a:latin typeface="Franklin Gothic Book"/>
              </a:rPr>
              <a:t>(1) </a:t>
            </a:r>
            <a:r>
              <a:rPr lang="es-ES" sz="2200" dirty="0" err="1">
                <a:latin typeface="Franklin Gothic Book"/>
              </a:rPr>
              <a:t>Liquidity</a:t>
            </a:r>
            <a:r>
              <a:rPr lang="es-ES" sz="2200" dirty="0">
                <a:latin typeface="Franklin Gothic Book"/>
              </a:rPr>
              <a:t>: </a:t>
            </a:r>
            <a:r>
              <a:rPr lang="es-ES" sz="2200" dirty="0" err="1">
                <a:latin typeface="Franklin Gothic Book"/>
              </a:rPr>
              <a:t>does</a:t>
            </a:r>
            <a:r>
              <a:rPr lang="es-ES" sz="2200" dirty="0">
                <a:latin typeface="Franklin Gothic Book"/>
              </a:rPr>
              <a:t> </a:t>
            </a:r>
            <a:r>
              <a:rPr lang="es-ES" sz="2200" dirty="0" err="1">
                <a:latin typeface="Franklin Gothic Book"/>
              </a:rPr>
              <a:t>the</a:t>
            </a:r>
            <a:r>
              <a:rPr lang="es-ES" sz="2200" dirty="0">
                <a:latin typeface="Franklin Gothic Book"/>
              </a:rPr>
              <a:t> </a:t>
            </a:r>
            <a:r>
              <a:rPr lang="es-ES" sz="2200" dirty="0" err="1">
                <a:latin typeface="Franklin Gothic Book"/>
              </a:rPr>
              <a:t>firm</a:t>
            </a:r>
            <a:r>
              <a:rPr lang="es-ES" sz="2200" dirty="0">
                <a:latin typeface="Franklin Gothic Book"/>
              </a:rPr>
              <a:t> </a:t>
            </a:r>
            <a:r>
              <a:rPr lang="es-ES" sz="2200" dirty="0" err="1">
                <a:latin typeface="Franklin Gothic Book"/>
              </a:rPr>
              <a:t>have</a:t>
            </a:r>
            <a:r>
              <a:rPr lang="es-ES" sz="2200" dirty="0">
                <a:latin typeface="Franklin Gothic Book"/>
              </a:rPr>
              <a:t> </a:t>
            </a:r>
            <a:r>
              <a:rPr lang="es-ES" sz="2200" dirty="0" err="1">
                <a:latin typeface="Franklin Gothic Book"/>
              </a:rPr>
              <a:t>enough</a:t>
            </a:r>
            <a:r>
              <a:rPr lang="es-ES" sz="2200" dirty="0">
                <a:latin typeface="Franklin Gothic Book"/>
              </a:rPr>
              <a:t> </a:t>
            </a:r>
            <a:r>
              <a:rPr lang="es-ES" sz="2200" dirty="0" err="1">
                <a:latin typeface="Franklin Gothic Book"/>
              </a:rPr>
              <a:t>liquidity</a:t>
            </a:r>
            <a:r>
              <a:rPr lang="es-ES" sz="2200" dirty="0">
                <a:latin typeface="Franklin Gothic Book"/>
              </a:rPr>
              <a:t> </a:t>
            </a:r>
            <a:r>
              <a:rPr lang="es-ES" sz="2200" dirty="0" err="1">
                <a:latin typeface="Franklin Gothic Book"/>
              </a:rPr>
              <a:t>to</a:t>
            </a:r>
            <a:r>
              <a:rPr lang="es-ES" sz="2200" dirty="0">
                <a:latin typeface="Franklin Gothic Book"/>
              </a:rPr>
              <a:t> </a:t>
            </a:r>
            <a:r>
              <a:rPr lang="es-ES" sz="2200" dirty="0" err="1">
                <a:latin typeface="Franklin Gothic Book"/>
              </a:rPr>
              <a:t>meet</a:t>
            </a:r>
            <a:r>
              <a:rPr lang="es-ES" sz="2200" dirty="0">
                <a:latin typeface="Franklin Gothic Book"/>
              </a:rPr>
              <a:t> </a:t>
            </a:r>
            <a:r>
              <a:rPr lang="es-ES" sz="2200" dirty="0" err="1">
                <a:latin typeface="Franklin Gothic Book"/>
              </a:rPr>
              <a:t>its</a:t>
            </a:r>
            <a:r>
              <a:rPr lang="es-ES" sz="2200" dirty="0">
                <a:latin typeface="Franklin Gothic Book"/>
              </a:rPr>
              <a:t> </a:t>
            </a:r>
            <a:r>
              <a:rPr lang="es-ES" sz="2200" dirty="0" err="1">
                <a:latin typeface="Franklin Gothic Book"/>
              </a:rPr>
              <a:t>financial</a:t>
            </a:r>
            <a:r>
              <a:rPr lang="es-ES" sz="2200" dirty="0">
                <a:latin typeface="Franklin Gothic Book"/>
              </a:rPr>
              <a:t> </a:t>
            </a:r>
            <a:r>
              <a:rPr lang="es-ES" sz="2200" dirty="0" err="1">
                <a:latin typeface="Franklin Gothic Book"/>
              </a:rPr>
              <a:t>obligations</a:t>
            </a:r>
            <a:r>
              <a:rPr lang="es-ES" sz="2200" dirty="0">
                <a:latin typeface="Franklin Gothic Book"/>
              </a:rPr>
              <a:t> </a:t>
            </a:r>
            <a:r>
              <a:rPr lang="es-ES" sz="2200" dirty="0" err="1">
                <a:latin typeface="Franklin Gothic Book"/>
              </a:rPr>
              <a:t>when</a:t>
            </a:r>
            <a:r>
              <a:rPr lang="es-ES" sz="2200" dirty="0">
                <a:latin typeface="Franklin Gothic Book"/>
              </a:rPr>
              <a:t> </a:t>
            </a:r>
            <a:r>
              <a:rPr lang="es-ES" sz="2200" dirty="0" err="1">
                <a:latin typeface="Franklin Gothic Book"/>
              </a:rPr>
              <a:t>they</a:t>
            </a:r>
            <a:r>
              <a:rPr lang="es-ES" sz="2200" dirty="0">
                <a:latin typeface="Franklin Gothic Book"/>
              </a:rPr>
              <a:t> </a:t>
            </a:r>
            <a:r>
              <a:rPr lang="es-ES" sz="2200" dirty="0" err="1">
                <a:latin typeface="Franklin Gothic Book"/>
              </a:rPr>
              <a:t>should</a:t>
            </a:r>
            <a:r>
              <a:rPr lang="es-ES" sz="2200" dirty="0">
                <a:latin typeface="Franklin Gothic Book"/>
              </a:rPr>
              <a:t> be </a:t>
            </a:r>
            <a:r>
              <a:rPr lang="es-ES" sz="2200" dirty="0" err="1">
                <a:latin typeface="Franklin Gothic Book"/>
              </a:rPr>
              <a:t>paid</a:t>
            </a:r>
            <a:r>
              <a:rPr lang="es-ES" sz="2200" dirty="0">
                <a:latin typeface="Franklin Gothic Book"/>
              </a:rPr>
              <a:t>?</a:t>
            </a:r>
            <a:endParaRPr lang="es-ES" sz="2200" dirty="0">
              <a:solidFill>
                <a:schemeClr val="accent1"/>
              </a:solidFill>
              <a:latin typeface="Franklin Gothic Book"/>
            </a:endParaRPr>
          </a:p>
          <a:p>
            <a:endParaRPr lang="es-ES" sz="2200" dirty="0">
              <a:latin typeface="Franklin Gothic Book"/>
            </a:endParaRPr>
          </a:p>
          <a:p>
            <a:r>
              <a:rPr lang="es-ES" sz="2200" dirty="0">
                <a:latin typeface="Franklin Gothic Book"/>
              </a:rPr>
              <a:t>(2) </a:t>
            </a:r>
            <a:r>
              <a:rPr lang="es-ES" sz="2200" dirty="0" err="1">
                <a:latin typeface="Franklin Gothic Book"/>
              </a:rPr>
              <a:t>Debt</a:t>
            </a:r>
            <a:r>
              <a:rPr lang="es-ES" sz="2200" dirty="0">
                <a:latin typeface="Franklin Gothic Book"/>
              </a:rPr>
              <a:t> </a:t>
            </a:r>
            <a:r>
              <a:rPr lang="es-ES" sz="2200" dirty="0" err="1">
                <a:latin typeface="Franklin Gothic Book"/>
              </a:rPr>
              <a:t>level</a:t>
            </a:r>
            <a:r>
              <a:rPr lang="es-ES" sz="2200" dirty="0">
                <a:latin typeface="Franklin Gothic Book"/>
              </a:rPr>
              <a:t> </a:t>
            </a:r>
            <a:r>
              <a:rPr lang="es-ES" sz="2200" dirty="0" err="1">
                <a:latin typeface="Franklin Gothic Book"/>
              </a:rPr>
              <a:t>or</a:t>
            </a:r>
            <a:r>
              <a:rPr lang="es-ES" sz="2200" dirty="0">
                <a:latin typeface="Franklin Gothic Book"/>
              </a:rPr>
              <a:t> </a:t>
            </a:r>
            <a:r>
              <a:rPr lang="es-ES" sz="2200" dirty="0" err="1">
                <a:latin typeface="Franklin Gothic Book"/>
              </a:rPr>
              <a:t>Solvency</a:t>
            </a:r>
            <a:r>
              <a:rPr lang="es-ES" sz="2200" dirty="0">
                <a:latin typeface="Franklin Gothic Book"/>
              </a:rPr>
              <a:t>: </a:t>
            </a:r>
            <a:r>
              <a:rPr lang="es-ES" sz="2200" dirty="0" err="1">
                <a:latin typeface="Franklin Gothic Book"/>
              </a:rPr>
              <a:t>does</a:t>
            </a:r>
            <a:r>
              <a:rPr lang="es-ES" sz="2200" dirty="0">
                <a:latin typeface="Franklin Gothic Book"/>
              </a:rPr>
              <a:t> </a:t>
            </a:r>
            <a:r>
              <a:rPr lang="es-ES" sz="2200" dirty="0" err="1">
                <a:latin typeface="Franklin Gothic Book"/>
              </a:rPr>
              <a:t>the</a:t>
            </a:r>
            <a:r>
              <a:rPr lang="es-ES" sz="2200" dirty="0">
                <a:latin typeface="Franklin Gothic Book"/>
              </a:rPr>
              <a:t> </a:t>
            </a:r>
            <a:r>
              <a:rPr lang="es-ES" sz="2200" dirty="0" err="1">
                <a:latin typeface="Franklin Gothic Book"/>
              </a:rPr>
              <a:t>firm</a:t>
            </a:r>
            <a:r>
              <a:rPr lang="es-ES" sz="2200" dirty="0">
                <a:latin typeface="Franklin Gothic Book"/>
              </a:rPr>
              <a:t> </a:t>
            </a:r>
            <a:r>
              <a:rPr lang="es-ES" sz="2200" dirty="0" err="1">
                <a:latin typeface="Franklin Gothic Book"/>
              </a:rPr>
              <a:t>have</a:t>
            </a:r>
            <a:r>
              <a:rPr lang="es-ES" sz="2200" dirty="0">
                <a:latin typeface="Franklin Gothic Book"/>
              </a:rPr>
              <a:t> </a:t>
            </a:r>
            <a:r>
              <a:rPr lang="es-ES" sz="2200" dirty="0" err="1">
                <a:latin typeface="Franklin Gothic Book"/>
              </a:rPr>
              <a:t>too</a:t>
            </a:r>
            <a:r>
              <a:rPr lang="es-ES" sz="2200" dirty="0">
                <a:latin typeface="Franklin Gothic Book"/>
              </a:rPr>
              <a:t> </a:t>
            </a:r>
            <a:r>
              <a:rPr lang="es-ES" sz="2200" dirty="0" err="1">
                <a:latin typeface="Franklin Gothic Book"/>
              </a:rPr>
              <a:t>much</a:t>
            </a:r>
            <a:r>
              <a:rPr lang="es-ES" sz="2200" dirty="0">
                <a:latin typeface="Franklin Gothic Book"/>
              </a:rPr>
              <a:t> </a:t>
            </a:r>
            <a:r>
              <a:rPr lang="es-ES" sz="2200" dirty="0" err="1">
                <a:latin typeface="Franklin Gothic Book"/>
              </a:rPr>
              <a:t>debt</a:t>
            </a:r>
            <a:r>
              <a:rPr lang="es-ES" sz="2200" dirty="0">
                <a:latin typeface="Franklin Gothic Book"/>
              </a:rPr>
              <a:t>? Can </a:t>
            </a:r>
            <a:r>
              <a:rPr lang="es-ES" sz="2200" dirty="0" err="1">
                <a:latin typeface="Franklin Gothic Book"/>
              </a:rPr>
              <a:t>it</a:t>
            </a:r>
            <a:r>
              <a:rPr lang="es-ES" sz="2200" dirty="0">
                <a:latin typeface="Franklin Gothic Book"/>
              </a:rPr>
              <a:t> </a:t>
            </a:r>
            <a:r>
              <a:rPr lang="es-ES" sz="2200" dirty="0" err="1">
                <a:latin typeface="Franklin Gothic Book"/>
              </a:rPr>
              <a:t>pay</a:t>
            </a:r>
            <a:r>
              <a:rPr lang="es-ES" sz="2200" dirty="0">
                <a:latin typeface="Franklin Gothic Book"/>
              </a:rPr>
              <a:t> </a:t>
            </a:r>
            <a:r>
              <a:rPr lang="es-ES" sz="2200" dirty="0" err="1">
                <a:latin typeface="Franklin Gothic Book"/>
              </a:rPr>
              <a:t>it</a:t>
            </a:r>
            <a:r>
              <a:rPr lang="es-ES" sz="2200" dirty="0">
                <a:latin typeface="Franklin Gothic Book"/>
              </a:rPr>
              <a:t> in </a:t>
            </a:r>
            <a:r>
              <a:rPr lang="es-ES" sz="2200" dirty="0" err="1">
                <a:latin typeface="Franklin Gothic Book"/>
              </a:rPr>
              <a:t>the</a:t>
            </a:r>
            <a:r>
              <a:rPr lang="es-ES" sz="2200" dirty="0">
                <a:latin typeface="Franklin Gothic Book"/>
              </a:rPr>
              <a:t> </a:t>
            </a:r>
            <a:r>
              <a:rPr lang="es-ES" sz="2200" dirty="0" err="1">
                <a:latin typeface="Franklin Gothic Book"/>
              </a:rPr>
              <a:t>long-term</a:t>
            </a:r>
            <a:r>
              <a:rPr lang="es-ES" sz="2200" dirty="0">
                <a:latin typeface="Franklin Gothic Book"/>
              </a:rPr>
              <a:t>?</a:t>
            </a:r>
            <a:endParaRPr lang="es-ES" dirty="0"/>
          </a:p>
          <a:p>
            <a:endParaRPr lang="es-ES" sz="2200" dirty="0">
              <a:latin typeface="Franklin Gothic Book"/>
            </a:endParaRPr>
          </a:p>
          <a:p>
            <a:r>
              <a:rPr lang="es-ES" sz="2200" dirty="0">
                <a:latin typeface="Franklin Gothic Book"/>
              </a:rPr>
              <a:t>(3) </a:t>
            </a:r>
            <a:r>
              <a:rPr lang="es-ES" sz="2200" dirty="0" err="1">
                <a:latin typeface="Franklin Gothic Book"/>
              </a:rPr>
              <a:t>Asset</a:t>
            </a:r>
            <a:r>
              <a:rPr lang="es-ES" sz="2200" dirty="0">
                <a:latin typeface="Franklin Gothic Book"/>
              </a:rPr>
              <a:t> </a:t>
            </a:r>
            <a:r>
              <a:rPr lang="es-ES" sz="2200" dirty="0" err="1">
                <a:latin typeface="Franklin Gothic Book"/>
              </a:rPr>
              <a:t>management</a:t>
            </a:r>
            <a:r>
              <a:rPr lang="es-ES" sz="2200" dirty="0">
                <a:latin typeface="Franklin Gothic Book"/>
              </a:rPr>
              <a:t>: </a:t>
            </a:r>
            <a:r>
              <a:rPr lang="es-ES" sz="2200" dirty="0" err="1">
                <a:latin typeface="Franklin Gothic Book"/>
              </a:rPr>
              <a:t>how</a:t>
            </a:r>
            <a:r>
              <a:rPr lang="es-ES" sz="2200" dirty="0">
                <a:latin typeface="Franklin Gothic Book"/>
              </a:rPr>
              <a:t> </a:t>
            </a:r>
            <a:r>
              <a:rPr lang="es-ES" sz="2200" dirty="0" err="1">
                <a:latin typeface="Franklin Gothic Book"/>
              </a:rPr>
              <a:t>efficient</a:t>
            </a:r>
            <a:r>
              <a:rPr lang="es-ES" sz="2200" dirty="0">
                <a:latin typeface="Franklin Gothic Book"/>
              </a:rPr>
              <a:t> </a:t>
            </a:r>
            <a:r>
              <a:rPr lang="es-ES" sz="2200" dirty="0" err="1">
                <a:latin typeface="Franklin Gothic Book"/>
              </a:rPr>
              <a:t>is</a:t>
            </a:r>
            <a:r>
              <a:rPr lang="es-ES" sz="2200" dirty="0">
                <a:latin typeface="Franklin Gothic Book"/>
              </a:rPr>
              <a:t> </a:t>
            </a:r>
            <a:r>
              <a:rPr lang="es-ES" sz="2200" dirty="0" err="1">
                <a:latin typeface="Franklin Gothic Book"/>
              </a:rPr>
              <a:t>the</a:t>
            </a:r>
            <a:r>
              <a:rPr lang="es-ES" sz="2200" dirty="0">
                <a:latin typeface="Franklin Gothic Book"/>
              </a:rPr>
              <a:t> </a:t>
            </a:r>
            <a:r>
              <a:rPr lang="es-ES" sz="2200" dirty="0" err="1">
                <a:latin typeface="Franklin Gothic Book"/>
              </a:rPr>
              <a:t>company</a:t>
            </a:r>
            <a:r>
              <a:rPr lang="es-ES" sz="2200" dirty="0">
                <a:latin typeface="Franklin Gothic Book"/>
              </a:rPr>
              <a:t> in </a:t>
            </a:r>
            <a:r>
              <a:rPr lang="es-ES" sz="2200" dirty="0" err="1">
                <a:latin typeface="Franklin Gothic Book"/>
              </a:rPr>
              <a:t>using</a:t>
            </a:r>
            <a:r>
              <a:rPr lang="es-ES" sz="2200" dirty="0">
                <a:latin typeface="Franklin Gothic Book"/>
              </a:rPr>
              <a:t> </a:t>
            </a:r>
            <a:r>
              <a:rPr lang="es-ES" sz="2200" dirty="0" err="1">
                <a:latin typeface="Franklin Gothic Book"/>
              </a:rPr>
              <a:t>its</a:t>
            </a:r>
            <a:r>
              <a:rPr lang="es-ES" sz="2200" dirty="0">
                <a:latin typeface="Franklin Gothic Book"/>
              </a:rPr>
              <a:t> </a:t>
            </a:r>
            <a:r>
              <a:rPr lang="es-ES" sz="2200" dirty="0" err="1">
                <a:latin typeface="Franklin Gothic Book"/>
              </a:rPr>
              <a:t>assets</a:t>
            </a:r>
            <a:r>
              <a:rPr lang="es-ES" sz="2200" dirty="0">
                <a:latin typeface="Franklin Gothic Book"/>
              </a:rPr>
              <a:t> </a:t>
            </a:r>
            <a:r>
              <a:rPr lang="es-ES" sz="2200" dirty="0" err="1">
                <a:latin typeface="Franklin Gothic Book"/>
              </a:rPr>
              <a:t>to</a:t>
            </a:r>
            <a:r>
              <a:rPr lang="es-ES" sz="2200" dirty="0">
                <a:latin typeface="Franklin Gothic Book"/>
              </a:rPr>
              <a:t> produce sales/</a:t>
            </a:r>
            <a:r>
              <a:rPr lang="es-ES" sz="2200" dirty="0" err="1">
                <a:latin typeface="Franklin Gothic Book"/>
              </a:rPr>
              <a:t>revenues</a:t>
            </a:r>
            <a:r>
              <a:rPr lang="es-ES" sz="2200" dirty="0">
                <a:latin typeface="Franklin Gothic Book"/>
              </a:rPr>
              <a:t>?</a:t>
            </a:r>
          </a:p>
          <a:p>
            <a:pPr lvl="1"/>
            <a:endParaRPr lang="es-ES" sz="2200" dirty="0">
              <a:latin typeface="Franklin Gothic Book (Body)"/>
            </a:endParaRPr>
          </a:p>
          <a:p>
            <a:endParaRPr lang="es-ES" dirty="0"/>
          </a:p>
          <a:p>
            <a:endParaRPr lang="es-ES" dirty="0"/>
          </a:p>
        </p:txBody>
      </p:sp>
    </p:spTree>
    <p:extLst>
      <p:ext uri="{BB962C8B-B14F-4D97-AF65-F5344CB8AC3E}">
        <p14:creationId xmlns:p14="http://schemas.microsoft.com/office/powerpoint/2010/main" val="2263152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4D86F4-B79B-48CB-B52A-BBBFED679916}"/>
              </a:ext>
            </a:extLst>
          </p:cNvPr>
          <p:cNvSpPr txBox="1"/>
          <p:nvPr/>
        </p:nvSpPr>
        <p:spPr>
          <a:xfrm>
            <a:off x="6293558" y="3766425"/>
            <a:ext cx="5841427" cy="185668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p:txBody>
      </p:sp>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4" name="Rectangle 1033">
            <a:extLst>
              <a:ext uri="{FF2B5EF4-FFF2-40B4-BE49-F238E27FC236}">
                <a16:creationId xmlns:a16="http://schemas.microsoft.com/office/drawing/2014/main" id="{FE6D6733-281A-4EAC-B3C0-2A82714ED6B1}"/>
              </a:ext>
            </a:extLst>
          </p:cNvPr>
          <p:cNvSpPr>
            <a:spLocks noChangeArrowheads="1"/>
          </p:cNvSpPr>
          <p:nvPr/>
        </p:nvSpPr>
        <p:spPr bwMode="auto">
          <a:xfrm>
            <a:off x="294513" y="1185007"/>
            <a:ext cx="2895600" cy="4465641"/>
          </a:xfrm>
          <a:prstGeom prst="rect">
            <a:avLst/>
          </a:prstGeom>
          <a:noFill/>
          <a:ln w="9525">
            <a:solidFill>
              <a:schemeClr val="tx1"/>
            </a:solidFill>
            <a:miter lim="800000"/>
            <a:headEnd/>
            <a:tailEnd/>
          </a:ln>
          <a:effectLst/>
        </p:spPr>
        <p:txBody>
          <a:bodyPr wrap="none" anchor="ctr"/>
          <a:lstStyle/>
          <a:p>
            <a:pPr eaLnBrk="0" hangingPunct="0">
              <a:defRPr/>
            </a:pPr>
            <a:endParaRPr lang="es-ES">
              <a:solidFill>
                <a:srgbClr val="000000"/>
              </a:solidFill>
              <a:latin typeface="Arial" charset="0"/>
            </a:endParaRPr>
          </a:p>
        </p:txBody>
      </p:sp>
      <p:sp>
        <p:nvSpPr>
          <p:cNvPr id="25" name="Rectangle 1034">
            <a:extLst>
              <a:ext uri="{FF2B5EF4-FFF2-40B4-BE49-F238E27FC236}">
                <a16:creationId xmlns:a16="http://schemas.microsoft.com/office/drawing/2014/main" id="{6621B146-1697-46D7-82D1-42D613C355B8}"/>
              </a:ext>
            </a:extLst>
          </p:cNvPr>
          <p:cNvSpPr>
            <a:spLocks noChangeArrowheads="1"/>
          </p:cNvSpPr>
          <p:nvPr/>
        </p:nvSpPr>
        <p:spPr bwMode="auto">
          <a:xfrm>
            <a:off x="6246367" y="1162052"/>
            <a:ext cx="2895600" cy="2000252"/>
          </a:xfrm>
          <a:prstGeom prst="rect">
            <a:avLst/>
          </a:prstGeom>
          <a:noFill/>
          <a:ln w="9525">
            <a:solidFill>
              <a:schemeClr val="tx1"/>
            </a:solidFill>
            <a:miter lim="800000"/>
            <a:headEnd/>
            <a:tailEnd/>
          </a:ln>
          <a:effectLst/>
        </p:spPr>
        <p:txBody>
          <a:bodyPr wrap="none" anchor="ctr"/>
          <a:lstStyle/>
          <a:p>
            <a:pPr eaLnBrk="0" hangingPunct="0"/>
            <a:endParaRPr lang="es-ES">
              <a:solidFill>
                <a:srgbClr val="000000"/>
              </a:solidFill>
              <a:latin typeface="Arial" charset="0"/>
            </a:endParaRPr>
          </a:p>
        </p:txBody>
      </p:sp>
      <p:sp>
        <p:nvSpPr>
          <p:cNvPr id="26" name="Rectangle 1035">
            <a:extLst>
              <a:ext uri="{FF2B5EF4-FFF2-40B4-BE49-F238E27FC236}">
                <a16:creationId xmlns:a16="http://schemas.microsoft.com/office/drawing/2014/main" id="{8E6EAE17-1642-40BC-95C8-DB03C6F0E21D}"/>
              </a:ext>
            </a:extLst>
          </p:cNvPr>
          <p:cNvSpPr>
            <a:spLocks noChangeArrowheads="1"/>
          </p:cNvSpPr>
          <p:nvPr/>
        </p:nvSpPr>
        <p:spPr bwMode="auto">
          <a:xfrm>
            <a:off x="3274567" y="1162051"/>
            <a:ext cx="2895600" cy="4465641"/>
          </a:xfrm>
          <a:prstGeom prst="rect">
            <a:avLst/>
          </a:prstGeom>
          <a:noFill/>
          <a:ln w="9525">
            <a:solidFill>
              <a:schemeClr val="tx1"/>
            </a:solidFill>
            <a:miter lim="800000"/>
            <a:headEnd/>
            <a:tailEnd/>
          </a:ln>
          <a:effectLst/>
        </p:spPr>
        <p:txBody>
          <a:bodyPr wrap="none" anchor="ctr"/>
          <a:lstStyle/>
          <a:p>
            <a:pPr eaLnBrk="0" hangingPunct="0"/>
            <a:endParaRPr lang="es-ES">
              <a:solidFill>
                <a:srgbClr val="000000"/>
              </a:solidFill>
              <a:latin typeface="Arial" charset="0"/>
            </a:endParaRPr>
          </a:p>
        </p:txBody>
      </p:sp>
      <p:sp>
        <p:nvSpPr>
          <p:cNvPr id="27" name="Rectangle 1036">
            <a:extLst>
              <a:ext uri="{FF2B5EF4-FFF2-40B4-BE49-F238E27FC236}">
                <a16:creationId xmlns:a16="http://schemas.microsoft.com/office/drawing/2014/main" id="{D8D54AC3-B49D-42CD-9F0F-6772AABAD24E}"/>
              </a:ext>
            </a:extLst>
          </p:cNvPr>
          <p:cNvSpPr>
            <a:spLocks noChangeArrowheads="1"/>
          </p:cNvSpPr>
          <p:nvPr/>
        </p:nvSpPr>
        <p:spPr bwMode="auto">
          <a:xfrm>
            <a:off x="302767" y="1162051"/>
            <a:ext cx="2895600" cy="4572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defRPr/>
            </a:pPr>
            <a:r>
              <a:rPr lang="es-ES_tradnl" sz="2600" dirty="0" err="1">
                <a:solidFill>
                  <a:schemeClr val="bg1"/>
                </a:solidFill>
                <a:latin typeface="Calibri"/>
                <a:cs typeface="Calibri"/>
              </a:rPr>
              <a:t>Liquidity</a:t>
            </a:r>
            <a:endParaRPr lang="es-ES_tradnl" sz="2600" dirty="0">
              <a:solidFill>
                <a:schemeClr val="bg1"/>
              </a:solidFill>
              <a:latin typeface="Calibri"/>
              <a:cs typeface="Calibri"/>
            </a:endParaRPr>
          </a:p>
        </p:txBody>
      </p:sp>
      <p:sp>
        <p:nvSpPr>
          <p:cNvPr id="28" name="Rectangle 1037">
            <a:extLst>
              <a:ext uri="{FF2B5EF4-FFF2-40B4-BE49-F238E27FC236}">
                <a16:creationId xmlns:a16="http://schemas.microsoft.com/office/drawing/2014/main" id="{C5380657-9D5E-4A22-8DBC-E6E215C5DBFD}"/>
              </a:ext>
            </a:extLst>
          </p:cNvPr>
          <p:cNvSpPr>
            <a:spLocks noChangeArrowheads="1"/>
          </p:cNvSpPr>
          <p:nvPr/>
        </p:nvSpPr>
        <p:spPr bwMode="auto">
          <a:xfrm>
            <a:off x="3274567" y="1162051"/>
            <a:ext cx="2895600" cy="4572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defRPr/>
            </a:pPr>
            <a:r>
              <a:rPr lang="es-ES_tradnl" sz="2600" dirty="0" err="1">
                <a:solidFill>
                  <a:schemeClr val="bg1"/>
                </a:solidFill>
                <a:latin typeface="Calibri"/>
                <a:cs typeface="Calibri"/>
              </a:rPr>
              <a:t>Debt</a:t>
            </a:r>
            <a:endParaRPr lang="es-ES_tradnl" sz="2600" dirty="0">
              <a:solidFill>
                <a:schemeClr val="bg1"/>
              </a:solidFill>
              <a:latin typeface="Calibri"/>
              <a:cs typeface="Calibri"/>
            </a:endParaRPr>
          </a:p>
        </p:txBody>
      </p:sp>
      <p:sp>
        <p:nvSpPr>
          <p:cNvPr id="29" name="Rectangle 1038">
            <a:extLst>
              <a:ext uri="{FF2B5EF4-FFF2-40B4-BE49-F238E27FC236}">
                <a16:creationId xmlns:a16="http://schemas.microsoft.com/office/drawing/2014/main" id="{E310C1CC-227E-433A-8282-4194B24F59B9}"/>
              </a:ext>
            </a:extLst>
          </p:cNvPr>
          <p:cNvSpPr>
            <a:spLocks noChangeArrowheads="1"/>
          </p:cNvSpPr>
          <p:nvPr/>
        </p:nvSpPr>
        <p:spPr bwMode="auto">
          <a:xfrm>
            <a:off x="6246367" y="1162051"/>
            <a:ext cx="2895600" cy="4572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defRPr/>
            </a:pPr>
            <a:r>
              <a:rPr lang="es-ES_tradnl" sz="2600" dirty="0" err="1">
                <a:solidFill>
                  <a:schemeClr val="bg1"/>
                </a:solidFill>
                <a:latin typeface="Calibri"/>
                <a:cs typeface="Calibri"/>
              </a:rPr>
              <a:t>Assets</a:t>
            </a:r>
            <a:endParaRPr lang="es-ES_tradnl" sz="2600" dirty="0">
              <a:solidFill>
                <a:schemeClr val="bg1"/>
              </a:solidFill>
              <a:latin typeface="Calibri"/>
              <a:cs typeface="Calibri"/>
            </a:endParaRPr>
          </a:p>
        </p:txBody>
      </p:sp>
      <p:sp>
        <p:nvSpPr>
          <p:cNvPr id="30" name="Text Box 1039">
            <a:extLst>
              <a:ext uri="{FF2B5EF4-FFF2-40B4-BE49-F238E27FC236}">
                <a16:creationId xmlns:a16="http://schemas.microsoft.com/office/drawing/2014/main" id="{5C68BFB2-C02B-4FD6-B03B-A9E423213FE9}"/>
              </a:ext>
            </a:extLst>
          </p:cNvPr>
          <p:cNvSpPr txBox="1">
            <a:spLocks noChangeArrowheads="1"/>
          </p:cNvSpPr>
          <p:nvPr/>
        </p:nvSpPr>
        <p:spPr bwMode="auto">
          <a:xfrm>
            <a:off x="340244" y="1924051"/>
            <a:ext cx="2359346" cy="841256"/>
          </a:xfrm>
          <a:prstGeom prst="rect">
            <a:avLst/>
          </a:prstGeom>
          <a:noFill/>
          <a:ln w="9525">
            <a:noFill/>
            <a:miter lim="800000"/>
            <a:headEnd/>
            <a:tailEnd/>
          </a:ln>
        </p:spPr>
        <p:txBody>
          <a:bodyPr wrap="square">
            <a:spAutoFit/>
          </a:bodyPr>
          <a:lstStyle/>
          <a:p>
            <a:pPr eaLnBrk="0" hangingPunct="0">
              <a:lnSpc>
                <a:spcPct val="80000"/>
              </a:lnSpc>
              <a:tabLst>
                <a:tab pos="1333500" algn="ctr"/>
                <a:tab pos="1619250" algn="l"/>
              </a:tabLst>
            </a:pPr>
            <a:r>
              <a:rPr lang="es-ES_tradnl" sz="2000" dirty="0">
                <a:solidFill>
                  <a:srgbClr val="000000"/>
                </a:solidFill>
                <a:latin typeface="Arial Narrow" pitchFamily="34" charset="0"/>
              </a:rPr>
              <a:t>	CA</a:t>
            </a:r>
          </a:p>
          <a:p>
            <a:pPr eaLnBrk="0" hangingPunct="0">
              <a:lnSpc>
                <a:spcPct val="80000"/>
              </a:lnSpc>
              <a:tabLst>
                <a:tab pos="1333500" algn="ctr"/>
                <a:tab pos="1619250" algn="l"/>
              </a:tabLst>
            </a:pPr>
            <a:r>
              <a:rPr lang="es-ES_tradnl" sz="2000" dirty="0" err="1">
                <a:solidFill>
                  <a:srgbClr val="000000"/>
                </a:solidFill>
                <a:latin typeface="Arial Narrow" pitchFamily="34" charset="0"/>
              </a:rPr>
              <a:t>Current</a:t>
            </a:r>
            <a:r>
              <a:rPr lang="es-ES_tradnl" sz="2000" dirty="0">
                <a:solidFill>
                  <a:srgbClr val="000000"/>
                </a:solidFill>
                <a:latin typeface="Arial Narrow" pitchFamily="34" charset="0"/>
              </a:rPr>
              <a:t> R.	</a:t>
            </a:r>
          </a:p>
          <a:p>
            <a:pPr eaLnBrk="0" hangingPunct="0">
              <a:lnSpc>
                <a:spcPct val="80000"/>
              </a:lnSpc>
              <a:tabLst>
                <a:tab pos="1333500" algn="ctr"/>
                <a:tab pos="1619250" algn="l"/>
              </a:tabLst>
            </a:pPr>
            <a:r>
              <a:rPr lang="es-ES_tradnl" sz="2000" dirty="0">
                <a:solidFill>
                  <a:srgbClr val="000000"/>
                </a:solidFill>
                <a:latin typeface="Arial Narrow" pitchFamily="34" charset="0"/>
              </a:rPr>
              <a:t>	CL</a:t>
            </a:r>
          </a:p>
        </p:txBody>
      </p:sp>
      <p:sp>
        <p:nvSpPr>
          <p:cNvPr id="31" name="Text Box 1042">
            <a:extLst>
              <a:ext uri="{FF2B5EF4-FFF2-40B4-BE49-F238E27FC236}">
                <a16:creationId xmlns:a16="http://schemas.microsoft.com/office/drawing/2014/main" id="{9A0DAE43-601B-4EC6-9928-A58EC5B3F58E}"/>
              </a:ext>
            </a:extLst>
          </p:cNvPr>
          <p:cNvSpPr txBox="1">
            <a:spLocks noChangeArrowheads="1"/>
          </p:cNvSpPr>
          <p:nvPr/>
        </p:nvSpPr>
        <p:spPr bwMode="auto">
          <a:xfrm>
            <a:off x="340243" y="3250146"/>
            <a:ext cx="2324723" cy="830997"/>
          </a:xfrm>
          <a:prstGeom prst="rect">
            <a:avLst/>
          </a:prstGeom>
          <a:noFill/>
          <a:ln w="9525">
            <a:noFill/>
            <a:miter lim="800000"/>
            <a:headEnd/>
            <a:tailEnd/>
          </a:ln>
        </p:spPr>
        <p:txBody>
          <a:bodyPr wrap="square">
            <a:spAutoFit/>
          </a:bodyPr>
          <a:lstStyle/>
          <a:p>
            <a:pPr eaLnBrk="0" hangingPunct="0">
              <a:lnSpc>
                <a:spcPct val="80000"/>
              </a:lnSpc>
              <a:tabLst>
                <a:tab pos="1428750" algn="ctr"/>
                <a:tab pos="1809750" algn="l"/>
              </a:tabLst>
            </a:pPr>
            <a:r>
              <a:rPr lang="es-ES_tradnl" sz="2000" dirty="0">
                <a:solidFill>
                  <a:srgbClr val="000000"/>
                </a:solidFill>
                <a:latin typeface="Arial Narrow" pitchFamily="34" charset="0"/>
              </a:rPr>
              <a:t>	CA – Inv.</a:t>
            </a:r>
          </a:p>
          <a:p>
            <a:pPr eaLnBrk="0" hangingPunct="0">
              <a:lnSpc>
                <a:spcPct val="80000"/>
              </a:lnSpc>
              <a:tabLst>
                <a:tab pos="1428750" algn="ctr"/>
                <a:tab pos="1809750" algn="l"/>
              </a:tabLst>
            </a:pPr>
            <a:r>
              <a:rPr lang="es-ES_tradnl" sz="2000" dirty="0" err="1">
                <a:solidFill>
                  <a:srgbClr val="000000"/>
                </a:solidFill>
                <a:latin typeface="Arial Narrow" pitchFamily="34" charset="0"/>
              </a:rPr>
              <a:t>Liquidity</a:t>
            </a:r>
            <a:r>
              <a:rPr lang="es-ES_tradnl" sz="2000" dirty="0">
                <a:solidFill>
                  <a:srgbClr val="000000"/>
                </a:solidFill>
                <a:latin typeface="Arial Narrow" pitchFamily="34" charset="0"/>
              </a:rPr>
              <a:t>	 	</a:t>
            </a:r>
          </a:p>
          <a:p>
            <a:pPr eaLnBrk="0" hangingPunct="0">
              <a:lnSpc>
                <a:spcPct val="80000"/>
              </a:lnSpc>
              <a:tabLst>
                <a:tab pos="1428750" algn="ctr"/>
                <a:tab pos="1809750" algn="l"/>
              </a:tabLst>
            </a:pPr>
            <a:r>
              <a:rPr lang="es-ES_tradnl" sz="2000" dirty="0">
                <a:solidFill>
                  <a:srgbClr val="000000"/>
                </a:solidFill>
                <a:latin typeface="Arial Narrow" pitchFamily="34" charset="0"/>
              </a:rPr>
              <a:t>	CL</a:t>
            </a:r>
          </a:p>
        </p:txBody>
      </p:sp>
      <p:sp>
        <p:nvSpPr>
          <p:cNvPr id="32" name="Text Box 1043">
            <a:extLst>
              <a:ext uri="{FF2B5EF4-FFF2-40B4-BE49-F238E27FC236}">
                <a16:creationId xmlns:a16="http://schemas.microsoft.com/office/drawing/2014/main" id="{068A7953-162E-4963-8D62-6584C83DF8E2}"/>
              </a:ext>
            </a:extLst>
          </p:cNvPr>
          <p:cNvSpPr txBox="1">
            <a:spLocks noChangeArrowheads="1"/>
          </p:cNvSpPr>
          <p:nvPr/>
        </p:nvSpPr>
        <p:spPr bwMode="auto">
          <a:xfrm>
            <a:off x="302767" y="4608514"/>
            <a:ext cx="2590800" cy="841256"/>
          </a:xfrm>
          <a:prstGeom prst="rect">
            <a:avLst/>
          </a:prstGeom>
          <a:noFill/>
          <a:ln w="9525">
            <a:noFill/>
            <a:miter lim="800000"/>
            <a:headEnd/>
            <a:tailEnd/>
          </a:ln>
        </p:spPr>
        <p:txBody>
          <a:bodyPr>
            <a:spAutoFit/>
          </a:bodyPr>
          <a:lstStyle/>
          <a:p>
            <a:pPr eaLnBrk="0" hangingPunct="0">
              <a:lnSpc>
                <a:spcPct val="80000"/>
              </a:lnSpc>
              <a:tabLst>
                <a:tab pos="1282700" algn="ctr"/>
                <a:tab pos="1581150" algn="l"/>
              </a:tabLst>
            </a:pPr>
            <a:r>
              <a:rPr lang="es-ES_tradnl" sz="2000" dirty="0">
                <a:solidFill>
                  <a:srgbClr val="000000"/>
                </a:solidFill>
                <a:latin typeface="Arial Narrow" pitchFamily="34" charset="0"/>
              </a:rPr>
              <a:t>	Cash</a:t>
            </a:r>
          </a:p>
          <a:p>
            <a:pPr eaLnBrk="0" hangingPunct="0">
              <a:lnSpc>
                <a:spcPct val="80000"/>
              </a:lnSpc>
              <a:tabLst>
                <a:tab pos="1282700" algn="ctr"/>
                <a:tab pos="1581150" algn="l"/>
              </a:tabLst>
            </a:pPr>
            <a:r>
              <a:rPr lang="es-ES_tradnl" sz="2000" dirty="0">
                <a:solidFill>
                  <a:srgbClr val="000000"/>
                </a:solidFill>
                <a:latin typeface="Arial Narrow" pitchFamily="34" charset="0"/>
              </a:rPr>
              <a:t>	 	</a:t>
            </a:r>
          </a:p>
          <a:p>
            <a:pPr eaLnBrk="0" hangingPunct="0">
              <a:lnSpc>
                <a:spcPct val="80000"/>
              </a:lnSpc>
              <a:tabLst>
                <a:tab pos="1282700" algn="ctr"/>
                <a:tab pos="1581150" algn="l"/>
              </a:tabLst>
            </a:pPr>
            <a:r>
              <a:rPr lang="es-ES_tradnl" sz="2000" dirty="0">
                <a:solidFill>
                  <a:srgbClr val="000000"/>
                </a:solidFill>
                <a:latin typeface="Arial Narrow" pitchFamily="34" charset="0"/>
              </a:rPr>
              <a:t>	CL</a:t>
            </a:r>
          </a:p>
        </p:txBody>
      </p:sp>
      <p:sp>
        <p:nvSpPr>
          <p:cNvPr id="33" name="Line 1044">
            <a:extLst>
              <a:ext uri="{FF2B5EF4-FFF2-40B4-BE49-F238E27FC236}">
                <a16:creationId xmlns:a16="http://schemas.microsoft.com/office/drawing/2014/main" id="{1C5F350C-015B-4B6F-9EC3-41FED523B32D}"/>
              </a:ext>
            </a:extLst>
          </p:cNvPr>
          <p:cNvSpPr>
            <a:spLocks noChangeShapeType="1"/>
          </p:cNvSpPr>
          <p:nvPr/>
        </p:nvSpPr>
        <p:spPr bwMode="auto">
          <a:xfrm>
            <a:off x="1521967" y="2362201"/>
            <a:ext cx="381000" cy="0"/>
          </a:xfrm>
          <a:prstGeom prst="line">
            <a:avLst/>
          </a:prstGeom>
          <a:noFill/>
          <a:ln w="28575">
            <a:solidFill>
              <a:schemeClr val="tx1"/>
            </a:solidFill>
            <a:round/>
            <a:headEnd/>
            <a:tailEnd/>
          </a:ln>
        </p:spPr>
        <p:txBody>
          <a:bodyPr wrap="none" anchor="ctr"/>
          <a:lstStyle/>
          <a:p>
            <a:endParaRPr lang="ca-ES">
              <a:solidFill>
                <a:srgbClr val="000000"/>
              </a:solidFill>
            </a:endParaRPr>
          </a:p>
        </p:txBody>
      </p:sp>
      <p:sp>
        <p:nvSpPr>
          <p:cNvPr id="34" name="Line 1045">
            <a:extLst>
              <a:ext uri="{FF2B5EF4-FFF2-40B4-BE49-F238E27FC236}">
                <a16:creationId xmlns:a16="http://schemas.microsoft.com/office/drawing/2014/main" id="{31376BCF-0B92-4C6E-8B8D-B525DDC4D802}"/>
              </a:ext>
            </a:extLst>
          </p:cNvPr>
          <p:cNvSpPr>
            <a:spLocks noChangeShapeType="1"/>
          </p:cNvSpPr>
          <p:nvPr/>
        </p:nvSpPr>
        <p:spPr bwMode="auto">
          <a:xfrm>
            <a:off x="1502917" y="3676651"/>
            <a:ext cx="609600" cy="0"/>
          </a:xfrm>
          <a:prstGeom prst="line">
            <a:avLst/>
          </a:prstGeom>
          <a:noFill/>
          <a:ln w="28575">
            <a:solidFill>
              <a:schemeClr val="tx1"/>
            </a:solidFill>
            <a:round/>
            <a:headEnd/>
            <a:tailEnd/>
          </a:ln>
        </p:spPr>
        <p:txBody>
          <a:bodyPr wrap="none" anchor="ctr"/>
          <a:lstStyle/>
          <a:p>
            <a:endParaRPr lang="ca-ES">
              <a:solidFill>
                <a:srgbClr val="000000"/>
              </a:solidFill>
            </a:endParaRPr>
          </a:p>
        </p:txBody>
      </p:sp>
      <p:sp>
        <p:nvSpPr>
          <p:cNvPr id="35" name="Text Box 1046">
            <a:extLst>
              <a:ext uri="{FF2B5EF4-FFF2-40B4-BE49-F238E27FC236}">
                <a16:creationId xmlns:a16="http://schemas.microsoft.com/office/drawing/2014/main" id="{7DD78D1B-36AF-4171-B4E4-8034AF320DAF}"/>
              </a:ext>
            </a:extLst>
          </p:cNvPr>
          <p:cNvSpPr txBox="1">
            <a:spLocks noChangeArrowheads="1"/>
          </p:cNvSpPr>
          <p:nvPr/>
        </p:nvSpPr>
        <p:spPr bwMode="auto">
          <a:xfrm>
            <a:off x="302767" y="4855211"/>
            <a:ext cx="1143000" cy="348813"/>
          </a:xfrm>
          <a:prstGeom prst="rect">
            <a:avLst/>
          </a:prstGeom>
          <a:noFill/>
          <a:ln w="9525">
            <a:noFill/>
            <a:miter lim="800000"/>
            <a:headEnd/>
            <a:tailEnd/>
          </a:ln>
        </p:spPr>
        <p:txBody>
          <a:bodyPr>
            <a:spAutoFit/>
          </a:bodyPr>
          <a:lstStyle/>
          <a:p>
            <a:pPr eaLnBrk="0" hangingPunct="0">
              <a:lnSpc>
                <a:spcPct val="80000"/>
              </a:lnSpc>
              <a:spcBef>
                <a:spcPct val="50000"/>
              </a:spcBef>
            </a:pPr>
            <a:r>
              <a:rPr lang="es-ES_tradnl" sz="2000" dirty="0" err="1">
                <a:solidFill>
                  <a:srgbClr val="000000"/>
                </a:solidFill>
                <a:latin typeface="Arial Narrow" pitchFamily="34" charset="0"/>
              </a:rPr>
              <a:t>Acid</a:t>
            </a:r>
            <a:r>
              <a:rPr lang="es-ES_tradnl" sz="2000" dirty="0">
                <a:solidFill>
                  <a:srgbClr val="000000"/>
                </a:solidFill>
                <a:latin typeface="Arial Narrow" pitchFamily="34" charset="0"/>
              </a:rPr>
              <a:t> test</a:t>
            </a:r>
          </a:p>
        </p:txBody>
      </p:sp>
      <p:sp>
        <p:nvSpPr>
          <p:cNvPr id="36" name="Line 1047">
            <a:extLst>
              <a:ext uri="{FF2B5EF4-FFF2-40B4-BE49-F238E27FC236}">
                <a16:creationId xmlns:a16="http://schemas.microsoft.com/office/drawing/2014/main" id="{92CE8599-B410-4BDA-940B-1CA777A98BAD}"/>
              </a:ext>
            </a:extLst>
          </p:cNvPr>
          <p:cNvSpPr>
            <a:spLocks noChangeShapeType="1"/>
          </p:cNvSpPr>
          <p:nvPr/>
        </p:nvSpPr>
        <p:spPr bwMode="auto">
          <a:xfrm>
            <a:off x="1474342" y="5041901"/>
            <a:ext cx="371475" cy="0"/>
          </a:xfrm>
          <a:prstGeom prst="line">
            <a:avLst/>
          </a:prstGeom>
          <a:noFill/>
          <a:ln w="28575">
            <a:solidFill>
              <a:schemeClr val="tx1"/>
            </a:solidFill>
            <a:round/>
            <a:headEnd/>
            <a:tailEnd/>
          </a:ln>
        </p:spPr>
        <p:txBody>
          <a:bodyPr wrap="none" anchor="ctr"/>
          <a:lstStyle/>
          <a:p>
            <a:endParaRPr lang="ca-ES">
              <a:solidFill>
                <a:srgbClr val="000000"/>
              </a:solidFill>
            </a:endParaRPr>
          </a:p>
        </p:txBody>
      </p:sp>
      <p:sp>
        <p:nvSpPr>
          <p:cNvPr id="37" name="Text Box 1048">
            <a:extLst>
              <a:ext uri="{FF2B5EF4-FFF2-40B4-BE49-F238E27FC236}">
                <a16:creationId xmlns:a16="http://schemas.microsoft.com/office/drawing/2014/main" id="{04E01F50-9EED-46D0-BCA2-01DF2F693A49}"/>
              </a:ext>
            </a:extLst>
          </p:cNvPr>
          <p:cNvSpPr txBox="1">
            <a:spLocks noChangeArrowheads="1"/>
          </p:cNvSpPr>
          <p:nvPr/>
        </p:nvSpPr>
        <p:spPr bwMode="auto">
          <a:xfrm>
            <a:off x="3337746" y="1771651"/>
            <a:ext cx="2768600" cy="766364"/>
          </a:xfrm>
          <a:prstGeom prst="rect">
            <a:avLst/>
          </a:prstGeom>
          <a:noFill/>
          <a:ln w="9525">
            <a:noFill/>
            <a:miter lim="800000"/>
            <a:headEnd/>
            <a:tailEnd/>
          </a:ln>
        </p:spPr>
        <p:txBody>
          <a:bodyPr wrap="square" lIns="91440" tIns="45720" rIns="91440" bIns="45720" anchor="t">
            <a:spAutoFit/>
          </a:bodyPr>
          <a:lstStyle/>
          <a:p>
            <a:pPr eaLnBrk="0" hangingPunct="0">
              <a:lnSpc>
                <a:spcPct val="80000"/>
              </a:lnSpc>
              <a:tabLst>
                <a:tab pos="1209675" algn="ctr"/>
                <a:tab pos="1981200" algn="l"/>
              </a:tabLst>
            </a:pPr>
            <a:r>
              <a:rPr lang="es-ES_tradnl" sz="1800" dirty="0">
                <a:solidFill>
                  <a:srgbClr val="000000"/>
                </a:solidFill>
                <a:latin typeface="Arial Narrow"/>
              </a:rPr>
              <a:t>	</a:t>
            </a:r>
            <a:r>
              <a:rPr lang="es-ES_tradnl" sz="1800" dirty="0" err="1">
                <a:solidFill>
                  <a:srgbClr val="000000"/>
                </a:solidFill>
                <a:latin typeface="Arial Narrow"/>
              </a:rPr>
              <a:t>Liabilities</a:t>
            </a:r>
          </a:p>
          <a:p>
            <a:pPr eaLnBrk="0" hangingPunct="0">
              <a:lnSpc>
                <a:spcPct val="80000"/>
              </a:lnSpc>
              <a:tabLst>
                <a:tab pos="1209675" algn="ctr"/>
                <a:tab pos="1879600" algn="l"/>
              </a:tabLst>
            </a:pPr>
            <a:r>
              <a:rPr lang="es-ES_tradnl" sz="1800" dirty="0">
                <a:solidFill>
                  <a:srgbClr val="000000"/>
                </a:solidFill>
                <a:latin typeface="Arial Narrow" pitchFamily="34" charset="0"/>
              </a:rPr>
              <a:t>	 	</a:t>
            </a:r>
          </a:p>
          <a:p>
            <a:pPr eaLnBrk="0" hangingPunct="0">
              <a:lnSpc>
                <a:spcPct val="80000"/>
              </a:lnSpc>
              <a:tabLst>
                <a:tab pos="1209675" algn="ctr"/>
                <a:tab pos="1981200" algn="l"/>
              </a:tabLst>
            </a:pPr>
            <a:r>
              <a:rPr lang="es-ES_tradnl" sz="1800" dirty="0">
                <a:solidFill>
                  <a:srgbClr val="000000"/>
                </a:solidFill>
                <a:latin typeface="Arial Narrow" pitchFamily="34" charset="0"/>
              </a:rPr>
              <a:t>	</a:t>
            </a:r>
            <a:r>
              <a:rPr lang="es-ES_tradnl" sz="1800" dirty="0" err="1">
                <a:solidFill>
                  <a:srgbClr val="000000"/>
                </a:solidFill>
                <a:latin typeface="Arial Narrow" pitchFamily="34" charset="0"/>
              </a:rPr>
              <a:t>Liabilities+Equity</a:t>
            </a:r>
            <a:endParaRPr lang="es-ES_tradnl" sz="1800" dirty="0">
              <a:solidFill>
                <a:srgbClr val="000000"/>
              </a:solidFill>
              <a:latin typeface="Arial Narrow" pitchFamily="34" charset="0"/>
            </a:endParaRPr>
          </a:p>
        </p:txBody>
      </p:sp>
      <p:sp>
        <p:nvSpPr>
          <p:cNvPr id="38" name="Text Box 1050">
            <a:extLst>
              <a:ext uri="{FF2B5EF4-FFF2-40B4-BE49-F238E27FC236}">
                <a16:creationId xmlns:a16="http://schemas.microsoft.com/office/drawing/2014/main" id="{B544D7D3-6E96-41B2-A185-3D00F874CA93}"/>
              </a:ext>
            </a:extLst>
          </p:cNvPr>
          <p:cNvSpPr txBox="1">
            <a:spLocks noChangeArrowheads="1"/>
          </p:cNvSpPr>
          <p:nvPr/>
        </p:nvSpPr>
        <p:spPr bwMode="auto">
          <a:xfrm>
            <a:off x="3255517" y="1967231"/>
            <a:ext cx="786130" cy="323165"/>
          </a:xfrm>
          <a:prstGeom prst="rect">
            <a:avLst/>
          </a:prstGeom>
          <a:noFill/>
          <a:ln w="9525">
            <a:noFill/>
            <a:miter lim="800000"/>
            <a:headEnd/>
            <a:tailEnd/>
          </a:ln>
        </p:spPr>
        <p:txBody>
          <a:bodyPr wrap="square">
            <a:spAutoFit/>
          </a:bodyPr>
          <a:lstStyle/>
          <a:p>
            <a:pPr eaLnBrk="0" hangingPunct="0">
              <a:lnSpc>
                <a:spcPct val="80000"/>
              </a:lnSpc>
            </a:pPr>
            <a:r>
              <a:rPr lang="es-ES_tradnl" sz="1800" dirty="0" err="1">
                <a:solidFill>
                  <a:srgbClr val="000000"/>
                </a:solidFill>
                <a:latin typeface="Arial Narrow" pitchFamily="34" charset="0"/>
              </a:rPr>
              <a:t>Debt</a:t>
            </a:r>
            <a:endParaRPr lang="es-ES_tradnl" sz="1800" dirty="0">
              <a:solidFill>
                <a:srgbClr val="000000"/>
              </a:solidFill>
              <a:latin typeface="Arial Narrow" pitchFamily="34" charset="0"/>
            </a:endParaRPr>
          </a:p>
        </p:txBody>
      </p:sp>
      <p:sp>
        <p:nvSpPr>
          <p:cNvPr id="39" name="Line 1051">
            <a:extLst>
              <a:ext uri="{FF2B5EF4-FFF2-40B4-BE49-F238E27FC236}">
                <a16:creationId xmlns:a16="http://schemas.microsoft.com/office/drawing/2014/main" id="{D7CE1168-D992-4DBF-8C87-4CFDC148F65E}"/>
              </a:ext>
            </a:extLst>
          </p:cNvPr>
          <p:cNvSpPr>
            <a:spLocks noChangeShapeType="1"/>
          </p:cNvSpPr>
          <p:nvPr/>
        </p:nvSpPr>
        <p:spPr bwMode="auto">
          <a:xfrm flipV="1">
            <a:off x="3868292" y="2127251"/>
            <a:ext cx="1317625"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nvGrpSpPr>
          <p:cNvPr id="40" name="Group 1052">
            <a:extLst>
              <a:ext uri="{FF2B5EF4-FFF2-40B4-BE49-F238E27FC236}">
                <a16:creationId xmlns:a16="http://schemas.microsoft.com/office/drawing/2014/main" id="{23A9BFFC-041F-443D-8FA6-44BFE34BF0D2}"/>
              </a:ext>
            </a:extLst>
          </p:cNvPr>
          <p:cNvGrpSpPr>
            <a:grpSpLocks/>
          </p:cNvGrpSpPr>
          <p:nvPr/>
        </p:nvGrpSpPr>
        <p:grpSpPr bwMode="auto">
          <a:xfrm>
            <a:off x="3274567" y="2794003"/>
            <a:ext cx="2895600" cy="757238"/>
            <a:chOff x="1968" y="1976"/>
            <a:chExt cx="1824" cy="477"/>
          </a:xfrm>
        </p:grpSpPr>
        <p:sp>
          <p:nvSpPr>
            <p:cNvPr id="41" name="Text Box 1053">
              <a:extLst>
                <a:ext uri="{FF2B5EF4-FFF2-40B4-BE49-F238E27FC236}">
                  <a16:creationId xmlns:a16="http://schemas.microsoft.com/office/drawing/2014/main" id="{1A3FA4CA-9497-4E5C-A331-E95B0944C83E}"/>
                </a:ext>
              </a:extLst>
            </p:cNvPr>
            <p:cNvSpPr txBox="1">
              <a:spLocks noChangeArrowheads="1"/>
            </p:cNvSpPr>
            <p:nvPr/>
          </p:nvSpPr>
          <p:spPr bwMode="auto">
            <a:xfrm>
              <a:off x="1968" y="1976"/>
              <a:ext cx="1824" cy="477"/>
            </a:xfrm>
            <a:prstGeom prst="rect">
              <a:avLst/>
            </a:prstGeom>
            <a:noFill/>
            <a:ln w="9525">
              <a:noFill/>
              <a:miter lim="800000"/>
              <a:headEnd/>
              <a:tailEnd/>
            </a:ln>
          </p:spPr>
          <p:txBody>
            <a:bodyPr lIns="91440" tIns="45720" rIns="91440" bIns="45720" anchor="t">
              <a:spAutoFit/>
            </a:bodyPr>
            <a:lstStyle/>
            <a:p>
              <a:pPr eaLnBrk="0" hangingPunct="0">
                <a:lnSpc>
                  <a:spcPct val="80000"/>
                </a:lnSpc>
                <a:tabLst>
                  <a:tab pos="1524000" algn="ctr"/>
                  <a:tab pos="2381250" algn="l"/>
                </a:tabLst>
              </a:pPr>
              <a:r>
                <a:rPr lang="es-ES_tradnl" sz="1800" dirty="0">
                  <a:solidFill>
                    <a:srgbClr val="000000"/>
                  </a:solidFill>
                  <a:latin typeface="Arial Narrow" pitchFamily="34" charset="0"/>
                </a:rPr>
                <a:t>	CL</a:t>
              </a:r>
            </a:p>
            <a:p>
              <a:pPr eaLnBrk="0" hangingPunct="0">
                <a:lnSpc>
                  <a:spcPct val="80000"/>
                </a:lnSpc>
                <a:tabLst>
                  <a:tab pos="1524000" algn="ctr"/>
                  <a:tab pos="2381250" algn="l"/>
                </a:tabLst>
              </a:pPr>
              <a:r>
                <a:rPr lang="es-ES_tradnl" sz="1800" dirty="0" err="1">
                  <a:solidFill>
                    <a:srgbClr val="000000"/>
                  </a:solidFill>
                  <a:latin typeface="Arial Narrow" pitchFamily="34" charset="0"/>
                </a:rPr>
                <a:t>Quality</a:t>
              </a:r>
              <a:r>
                <a:rPr lang="es-ES_tradnl" sz="1800" dirty="0">
                  <a:solidFill>
                    <a:srgbClr val="000000"/>
                  </a:solidFill>
                  <a:latin typeface="Arial Narrow" pitchFamily="34" charset="0"/>
                </a:rPr>
                <a:t>	 	</a:t>
              </a:r>
            </a:p>
            <a:p>
              <a:pPr eaLnBrk="0" hangingPunct="0">
                <a:lnSpc>
                  <a:spcPct val="80000"/>
                </a:lnSpc>
                <a:tabLst>
                  <a:tab pos="1524000" algn="ctr"/>
                  <a:tab pos="2381250" algn="l"/>
                </a:tabLst>
              </a:pPr>
              <a:r>
                <a:rPr lang="es-ES_tradnl" sz="1800" dirty="0">
                  <a:solidFill>
                    <a:srgbClr val="000000"/>
                  </a:solidFill>
                  <a:latin typeface="Arial Narrow"/>
                </a:rPr>
                <a:t>	</a:t>
              </a:r>
              <a:r>
                <a:rPr lang="es-ES_tradnl" sz="1800" dirty="0" err="1">
                  <a:solidFill>
                    <a:srgbClr val="000000"/>
                  </a:solidFill>
                  <a:latin typeface="Arial Narrow"/>
                </a:rPr>
                <a:t>Liabilities</a:t>
              </a:r>
            </a:p>
          </p:txBody>
        </p:sp>
        <p:sp>
          <p:nvSpPr>
            <p:cNvPr id="42" name="Line 1054">
              <a:extLst>
                <a:ext uri="{FF2B5EF4-FFF2-40B4-BE49-F238E27FC236}">
                  <a16:creationId xmlns:a16="http://schemas.microsoft.com/office/drawing/2014/main" id="{84B7E2EC-8641-444A-99CF-AFC334407212}"/>
                </a:ext>
              </a:extLst>
            </p:cNvPr>
            <p:cNvSpPr>
              <a:spLocks noChangeShapeType="1"/>
            </p:cNvSpPr>
            <p:nvPr/>
          </p:nvSpPr>
          <p:spPr bwMode="auto">
            <a:xfrm flipV="1">
              <a:off x="2564" y="2208"/>
              <a:ext cx="844"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grpSp>
        <p:nvGrpSpPr>
          <p:cNvPr id="43" name="Group 1055">
            <a:extLst>
              <a:ext uri="{FF2B5EF4-FFF2-40B4-BE49-F238E27FC236}">
                <a16:creationId xmlns:a16="http://schemas.microsoft.com/office/drawing/2014/main" id="{609CB6B7-9BC4-42DD-848A-3814F24F5572}"/>
              </a:ext>
            </a:extLst>
          </p:cNvPr>
          <p:cNvGrpSpPr>
            <a:grpSpLocks/>
          </p:cNvGrpSpPr>
          <p:nvPr/>
        </p:nvGrpSpPr>
        <p:grpSpPr bwMode="auto">
          <a:xfrm>
            <a:off x="3255517" y="3822704"/>
            <a:ext cx="3219450" cy="757238"/>
            <a:chOff x="1956" y="2504"/>
            <a:chExt cx="2028" cy="477"/>
          </a:xfrm>
        </p:grpSpPr>
        <p:sp>
          <p:nvSpPr>
            <p:cNvPr id="44" name="Text Box 1056">
              <a:extLst>
                <a:ext uri="{FF2B5EF4-FFF2-40B4-BE49-F238E27FC236}">
                  <a16:creationId xmlns:a16="http://schemas.microsoft.com/office/drawing/2014/main" id="{2D4585E3-4620-4355-A2CE-B7FC28F6274D}"/>
                </a:ext>
              </a:extLst>
            </p:cNvPr>
            <p:cNvSpPr txBox="1">
              <a:spLocks noChangeArrowheads="1"/>
            </p:cNvSpPr>
            <p:nvPr/>
          </p:nvSpPr>
          <p:spPr bwMode="auto">
            <a:xfrm>
              <a:off x="1968" y="2504"/>
              <a:ext cx="2016" cy="477"/>
            </a:xfrm>
            <a:prstGeom prst="rect">
              <a:avLst/>
            </a:prstGeom>
            <a:noFill/>
            <a:ln w="9525">
              <a:noFill/>
              <a:miter lim="800000"/>
              <a:headEnd/>
              <a:tailEnd/>
            </a:ln>
          </p:spPr>
          <p:txBody>
            <a:bodyPr>
              <a:spAutoFit/>
            </a:bodyPr>
            <a:lstStyle/>
            <a:p>
              <a:pPr eaLnBrk="0" hangingPunct="0">
                <a:lnSpc>
                  <a:spcPct val="80000"/>
                </a:lnSpc>
                <a:tabLst>
                  <a:tab pos="1657350" algn="ctr"/>
                  <a:tab pos="2241550" algn="l"/>
                </a:tabLst>
              </a:pPr>
              <a:r>
                <a:rPr lang="es-ES_tradnl" sz="1800" dirty="0">
                  <a:solidFill>
                    <a:srgbClr val="000000"/>
                  </a:solidFill>
                  <a:latin typeface="Arial Narrow" pitchFamily="34" charset="0"/>
                </a:rPr>
                <a:t>	Fin. expe</a:t>
              </a:r>
              <a:r>
                <a:rPr lang="es-ES_tradnl" dirty="0">
                  <a:solidFill>
                    <a:srgbClr val="000000"/>
                  </a:solidFill>
                  <a:latin typeface="Arial Narrow" pitchFamily="34" charset="0"/>
                </a:rPr>
                <a:t>nses</a:t>
              </a:r>
              <a:endParaRPr lang="es-ES_tradnl" sz="1800" dirty="0">
                <a:solidFill>
                  <a:srgbClr val="000000"/>
                </a:solidFill>
                <a:latin typeface="Arial Narrow" pitchFamily="34" charset="0"/>
              </a:endParaRPr>
            </a:p>
            <a:p>
              <a:pPr eaLnBrk="0" hangingPunct="0">
                <a:lnSpc>
                  <a:spcPct val="80000"/>
                </a:lnSpc>
                <a:tabLst>
                  <a:tab pos="1657350" algn="ctr"/>
                  <a:tab pos="2241550" algn="l"/>
                </a:tabLst>
              </a:pPr>
              <a:r>
                <a:rPr lang="es-ES_tradnl" sz="1800" dirty="0">
                  <a:solidFill>
                    <a:srgbClr val="000000"/>
                  </a:solidFill>
                  <a:latin typeface="Arial Narrow" pitchFamily="34" charset="0"/>
                </a:rPr>
                <a:t>	 	</a:t>
              </a:r>
            </a:p>
            <a:p>
              <a:pPr eaLnBrk="0" hangingPunct="0">
                <a:lnSpc>
                  <a:spcPct val="80000"/>
                </a:lnSpc>
                <a:tabLst>
                  <a:tab pos="1657350" algn="ctr"/>
                  <a:tab pos="2241550" algn="l"/>
                </a:tabLst>
              </a:pPr>
              <a:r>
                <a:rPr lang="es-ES_tradnl" sz="1800" dirty="0">
                  <a:solidFill>
                    <a:srgbClr val="000000"/>
                  </a:solidFill>
                  <a:latin typeface="Arial Narrow" pitchFamily="34" charset="0"/>
                </a:rPr>
                <a:t>	Sales</a:t>
              </a:r>
            </a:p>
          </p:txBody>
        </p:sp>
        <p:sp>
          <p:nvSpPr>
            <p:cNvPr id="45" name="Text Box 1057">
              <a:extLst>
                <a:ext uri="{FF2B5EF4-FFF2-40B4-BE49-F238E27FC236}">
                  <a16:creationId xmlns:a16="http://schemas.microsoft.com/office/drawing/2014/main" id="{53DFF7A7-8676-4304-A39D-0E8BD5047768}"/>
                </a:ext>
              </a:extLst>
            </p:cNvPr>
            <p:cNvSpPr txBox="1">
              <a:spLocks noChangeArrowheads="1"/>
            </p:cNvSpPr>
            <p:nvPr/>
          </p:nvSpPr>
          <p:spPr bwMode="auto">
            <a:xfrm>
              <a:off x="1956" y="2576"/>
              <a:ext cx="780" cy="337"/>
            </a:xfrm>
            <a:prstGeom prst="rect">
              <a:avLst/>
            </a:prstGeom>
            <a:noFill/>
            <a:ln w="9525">
              <a:noFill/>
              <a:miter lim="800000"/>
              <a:headEnd/>
              <a:tailEnd/>
            </a:ln>
          </p:spPr>
          <p:txBody>
            <a:bodyPr>
              <a:spAutoFit/>
            </a:bodyPr>
            <a:lstStyle/>
            <a:p>
              <a:pPr eaLnBrk="0" hangingPunct="0">
                <a:lnSpc>
                  <a:spcPct val="80000"/>
                </a:lnSpc>
              </a:pPr>
              <a:r>
                <a:rPr lang="es-ES_tradnl" sz="1800" dirty="0" err="1">
                  <a:solidFill>
                    <a:srgbClr val="000000"/>
                  </a:solidFill>
                  <a:latin typeface="Arial Narrow" pitchFamily="34" charset="0"/>
                </a:rPr>
                <a:t>Financial</a:t>
              </a:r>
              <a:endParaRPr lang="es-ES_tradnl" sz="1800" dirty="0">
                <a:solidFill>
                  <a:srgbClr val="000000"/>
                </a:solidFill>
                <a:latin typeface="Arial Narrow" pitchFamily="34" charset="0"/>
              </a:endParaRPr>
            </a:p>
            <a:p>
              <a:pPr eaLnBrk="0" hangingPunct="0">
                <a:lnSpc>
                  <a:spcPct val="80000"/>
                </a:lnSpc>
              </a:pPr>
              <a:r>
                <a:rPr lang="es-ES_tradnl" sz="1800" dirty="0">
                  <a:solidFill>
                    <a:srgbClr val="000000"/>
                  </a:solidFill>
                  <a:latin typeface="Arial Narrow" pitchFamily="34" charset="0"/>
                </a:rPr>
                <a:t>Expenses</a:t>
              </a:r>
            </a:p>
          </p:txBody>
        </p:sp>
        <p:sp>
          <p:nvSpPr>
            <p:cNvPr id="46" name="Line 1058">
              <a:extLst>
                <a:ext uri="{FF2B5EF4-FFF2-40B4-BE49-F238E27FC236}">
                  <a16:creationId xmlns:a16="http://schemas.microsoft.com/office/drawing/2014/main" id="{3A79667C-E63F-4728-9256-9F76788305BD}"/>
                </a:ext>
              </a:extLst>
            </p:cNvPr>
            <p:cNvSpPr>
              <a:spLocks noChangeShapeType="1"/>
            </p:cNvSpPr>
            <p:nvPr/>
          </p:nvSpPr>
          <p:spPr bwMode="auto">
            <a:xfrm flipV="1">
              <a:off x="2688" y="2736"/>
              <a:ext cx="720"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grpSp>
        <p:nvGrpSpPr>
          <p:cNvPr id="47" name="Group 1059">
            <a:extLst>
              <a:ext uri="{FF2B5EF4-FFF2-40B4-BE49-F238E27FC236}">
                <a16:creationId xmlns:a16="http://schemas.microsoft.com/office/drawing/2014/main" id="{4365B70A-8FF6-415B-B38B-83EEF0621672}"/>
              </a:ext>
            </a:extLst>
          </p:cNvPr>
          <p:cNvGrpSpPr>
            <a:grpSpLocks/>
          </p:cNvGrpSpPr>
          <p:nvPr/>
        </p:nvGrpSpPr>
        <p:grpSpPr bwMode="auto">
          <a:xfrm>
            <a:off x="3255517" y="4870454"/>
            <a:ext cx="3219450" cy="757238"/>
            <a:chOff x="1956" y="3312"/>
            <a:chExt cx="2028" cy="477"/>
          </a:xfrm>
        </p:grpSpPr>
        <p:sp>
          <p:nvSpPr>
            <p:cNvPr id="48" name="Text Box 1060">
              <a:extLst>
                <a:ext uri="{FF2B5EF4-FFF2-40B4-BE49-F238E27FC236}">
                  <a16:creationId xmlns:a16="http://schemas.microsoft.com/office/drawing/2014/main" id="{26EF1460-1528-48E1-B314-6B16BA6B33BF}"/>
                </a:ext>
              </a:extLst>
            </p:cNvPr>
            <p:cNvSpPr txBox="1">
              <a:spLocks noChangeArrowheads="1"/>
            </p:cNvSpPr>
            <p:nvPr/>
          </p:nvSpPr>
          <p:spPr bwMode="auto">
            <a:xfrm>
              <a:off x="1968" y="3312"/>
              <a:ext cx="2016" cy="477"/>
            </a:xfrm>
            <a:prstGeom prst="rect">
              <a:avLst/>
            </a:prstGeom>
            <a:noFill/>
            <a:ln w="9525">
              <a:noFill/>
              <a:miter lim="800000"/>
              <a:headEnd/>
              <a:tailEnd/>
            </a:ln>
          </p:spPr>
          <p:txBody>
            <a:bodyPr>
              <a:spAutoFit/>
            </a:bodyPr>
            <a:lstStyle/>
            <a:p>
              <a:pPr eaLnBrk="0" hangingPunct="0">
                <a:lnSpc>
                  <a:spcPct val="80000"/>
                </a:lnSpc>
                <a:tabLst>
                  <a:tab pos="1809750" algn="ctr"/>
                  <a:tab pos="2540000" algn="l"/>
                </a:tabLst>
              </a:pPr>
              <a:r>
                <a:rPr lang="es-ES_tradnl" sz="1800" dirty="0">
                  <a:solidFill>
                    <a:srgbClr val="000000"/>
                  </a:solidFill>
                  <a:latin typeface="Arial Narrow" pitchFamily="34" charset="0"/>
                </a:rPr>
                <a:t>	Cash </a:t>
              </a:r>
              <a:r>
                <a:rPr lang="es-ES_tradnl" sz="1800" dirty="0" err="1">
                  <a:solidFill>
                    <a:srgbClr val="000000"/>
                  </a:solidFill>
                  <a:latin typeface="Arial Narrow" pitchFamily="34" charset="0"/>
                </a:rPr>
                <a:t>flow</a:t>
              </a:r>
              <a:endParaRPr lang="es-ES_tradnl" sz="1800" dirty="0">
                <a:solidFill>
                  <a:srgbClr val="000000"/>
                </a:solidFill>
                <a:latin typeface="Arial Narrow" pitchFamily="34" charset="0"/>
              </a:endParaRPr>
            </a:p>
            <a:p>
              <a:pPr eaLnBrk="0" hangingPunct="0">
                <a:lnSpc>
                  <a:spcPct val="80000"/>
                </a:lnSpc>
                <a:tabLst>
                  <a:tab pos="1809750" algn="ctr"/>
                  <a:tab pos="2540000" algn="l"/>
                </a:tabLst>
              </a:pPr>
              <a:r>
                <a:rPr lang="es-ES_tradnl" sz="1800" dirty="0">
                  <a:solidFill>
                    <a:srgbClr val="000000"/>
                  </a:solidFill>
                  <a:latin typeface="Arial Narrow" pitchFamily="34" charset="0"/>
                </a:rPr>
                <a:t>	 	</a:t>
              </a:r>
            </a:p>
            <a:p>
              <a:pPr eaLnBrk="0" hangingPunct="0">
                <a:lnSpc>
                  <a:spcPct val="80000"/>
                </a:lnSpc>
                <a:tabLst>
                  <a:tab pos="1809750" algn="ctr"/>
                  <a:tab pos="2540000" algn="l"/>
                </a:tabLst>
              </a:pPr>
              <a:r>
                <a:rPr lang="es-ES_tradnl" sz="1800" dirty="0">
                  <a:solidFill>
                    <a:srgbClr val="000000"/>
                  </a:solidFill>
                  <a:latin typeface="Arial Narrow" pitchFamily="34" charset="0"/>
                </a:rPr>
                <a:t>	Total  </a:t>
              </a:r>
              <a:r>
                <a:rPr lang="es-ES_tradnl" sz="1800" dirty="0" err="1">
                  <a:solidFill>
                    <a:srgbClr val="000000"/>
                  </a:solidFill>
                  <a:latin typeface="Arial Narrow" pitchFamily="34" charset="0"/>
                </a:rPr>
                <a:t>Loans</a:t>
              </a:r>
              <a:endParaRPr lang="es-ES_tradnl" sz="1800" dirty="0">
                <a:solidFill>
                  <a:srgbClr val="000000"/>
                </a:solidFill>
                <a:latin typeface="Arial Narrow" pitchFamily="34" charset="0"/>
              </a:endParaRPr>
            </a:p>
          </p:txBody>
        </p:sp>
        <p:sp>
          <p:nvSpPr>
            <p:cNvPr id="49" name="Text Box 1061">
              <a:extLst>
                <a:ext uri="{FF2B5EF4-FFF2-40B4-BE49-F238E27FC236}">
                  <a16:creationId xmlns:a16="http://schemas.microsoft.com/office/drawing/2014/main" id="{F2C3020A-60D0-42B6-80D1-D4A3DDCE9971}"/>
                </a:ext>
              </a:extLst>
            </p:cNvPr>
            <p:cNvSpPr txBox="1">
              <a:spLocks noChangeArrowheads="1"/>
            </p:cNvSpPr>
            <p:nvPr/>
          </p:nvSpPr>
          <p:spPr bwMode="auto">
            <a:xfrm>
              <a:off x="1956" y="3384"/>
              <a:ext cx="780" cy="334"/>
            </a:xfrm>
            <a:prstGeom prst="rect">
              <a:avLst/>
            </a:prstGeom>
            <a:noFill/>
            <a:ln w="9525">
              <a:noFill/>
              <a:miter lim="800000"/>
              <a:headEnd/>
              <a:tailEnd/>
            </a:ln>
          </p:spPr>
          <p:txBody>
            <a:bodyPr>
              <a:spAutoFit/>
            </a:bodyPr>
            <a:lstStyle/>
            <a:p>
              <a:pPr eaLnBrk="0" hangingPunct="0">
                <a:lnSpc>
                  <a:spcPct val="80000"/>
                </a:lnSpc>
              </a:pPr>
              <a:r>
                <a:rPr lang="es-ES_tradnl" sz="1800" dirty="0" err="1">
                  <a:solidFill>
                    <a:srgbClr val="000000"/>
                  </a:solidFill>
                  <a:latin typeface="Arial Narrow" pitchFamily="34" charset="0"/>
                </a:rPr>
                <a:t>Return</a:t>
              </a:r>
              <a:endParaRPr lang="es-ES_tradnl" sz="1800" dirty="0">
                <a:solidFill>
                  <a:srgbClr val="000000"/>
                </a:solidFill>
                <a:latin typeface="Arial Narrow" pitchFamily="34" charset="0"/>
              </a:endParaRPr>
            </a:p>
            <a:p>
              <a:pPr eaLnBrk="0" hangingPunct="0">
                <a:lnSpc>
                  <a:spcPct val="80000"/>
                </a:lnSpc>
              </a:pPr>
              <a:r>
                <a:rPr lang="es-ES_tradnl" sz="1800" dirty="0" err="1">
                  <a:solidFill>
                    <a:srgbClr val="000000"/>
                  </a:solidFill>
                  <a:latin typeface="Arial Narrow" pitchFamily="34" charset="0"/>
                </a:rPr>
                <a:t>capacity</a:t>
              </a:r>
              <a:endParaRPr lang="es-ES_tradnl" sz="1800" dirty="0">
                <a:solidFill>
                  <a:srgbClr val="000000"/>
                </a:solidFill>
                <a:latin typeface="Arial Narrow" pitchFamily="34" charset="0"/>
              </a:endParaRPr>
            </a:p>
          </p:txBody>
        </p:sp>
        <p:sp>
          <p:nvSpPr>
            <p:cNvPr id="50" name="Line 1062">
              <a:extLst>
                <a:ext uri="{FF2B5EF4-FFF2-40B4-BE49-F238E27FC236}">
                  <a16:creationId xmlns:a16="http://schemas.microsoft.com/office/drawing/2014/main" id="{98AF22DC-E4F3-4049-9C6E-559DBD31EEBA}"/>
                </a:ext>
              </a:extLst>
            </p:cNvPr>
            <p:cNvSpPr>
              <a:spLocks noChangeShapeType="1"/>
            </p:cNvSpPr>
            <p:nvPr/>
          </p:nvSpPr>
          <p:spPr bwMode="auto">
            <a:xfrm flipV="1">
              <a:off x="2736" y="3536"/>
              <a:ext cx="864"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grpSp>
        <p:nvGrpSpPr>
          <p:cNvPr id="51" name="Group 1063">
            <a:extLst>
              <a:ext uri="{FF2B5EF4-FFF2-40B4-BE49-F238E27FC236}">
                <a16:creationId xmlns:a16="http://schemas.microsoft.com/office/drawing/2014/main" id="{63D1E4CD-082A-4368-B1C8-74F8393BE220}"/>
              </a:ext>
            </a:extLst>
          </p:cNvPr>
          <p:cNvGrpSpPr>
            <a:grpSpLocks/>
          </p:cNvGrpSpPr>
          <p:nvPr/>
        </p:nvGrpSpPr>
        <p:grpSpPr bwMode="auto">
          <a:xfrm>
            <a:off x="6246367" y="1695453"/>
            <a:ext cx="2895600" cy="757238"/>
            <a:chOff x="3840" y="1440"/>
            <a:chExt cx="1824" cy="477"/>
          </a:xfrm>
        </p:grpSpPr>
        <p:sp>
          <p:nvSpPr>
            <p:cNvPr id="52" name="Text Box 1064">
              <a:extLst>
                <a:ext uri="{FF2B5EF4-FFF2-40B4-BE49-F238E27FC236}">
                  <a16:creationId xmlns:a16="http://schemas.microsoft.com/office/drawing/2014/main" id="{C4441277-00F9-43B9-BA57-DBDDFEF88939}"/>
                </a:ext>
              </a:extLst>
            </p:cNvPr>
            <p:cNvSpPr txBox="1">
              <a:spLocks noChangeArrowheads="1"/>
            </p:cNvSpPr>
            <p:nvPr/>
          </p:nvSpPr>
          <p:spPr bwMode="auto">
            <a:xfrm>
              <a:off x="3840" y="1440"/>
              <a:ext cx="1824" cy="477"/>
            </a:xfrm>
            <a:prstGeom prst="rect">
              <a:avLst/>
            </a:prstGeom>
            <a:noFill/>
            <a:ln w="9525">
              <a:noFill/>
              <a:miter lim="800000"/>
              <a:headEnd/>
              <a:tailEnd/>
            </a:ln>
          </p:spPr>
          <p:txBody>
            <a:bodyPr>
              <a:spAutoFit/>
            </a:bodyPr>
            <a:lstStyle/>
            <a:p>
              <a:pPr eaLnBrk="0" hangingPunct="0">
                <a:lnSpc>
                  <a:spcPct val="80000"/>
                </a:lnSpc>
                <a:tabLst>
                  <a:tab pos="1714500" algn="ctr"/>
                  <a:tab pos="2381250" algn="l"/>
                </a:tabLst>
              </a:pPr>
              <a:r>
                <a:rPr lang="es-ES_tradnl" sz="1800" dirty="0">
                  <a:solidFill>
                    <a:srgbClr val="000000"/>
                  </a:solidFill>
                  <a:latin typeface="Arial Narrow" pitchFamily="34" charset="0"/>
                </a:rPr>
                <a:t>	Sales</a:t>
              </a:r>
            </a:p>
            <a:p>
              <a:pPr eaLnBrk="0" hangingPunct="0">
                <a:lnSpc>
                  <a:spcPct val="80000"/>
                </a:lnSpc>
                <a:tabLst>
                  <a:tab pos="1714500" algn="ctr"/>
                  <a:tab pos="2381250" algn="l"/>
                </a:tabLst>
              </a:pPr>
              <a:r>
                <a:rPr lang="es-ES_tradnl" sz="1800" dirty="0">
                  <a:solidFill>
                    <a:srgbClr val="000000"/>
                  </a:solidFill>
                  <a:latin typeface="Arial Narrow" pitchFamily="34" charset="0"/>
                </a:rPr>
                <a:t> FA </a:t>
              </a:r>
              <a:r>
                <a:rPr lang="es-ES_tradnl" sz="1800" dirty="0" err="1">
                  <a:solidFill>
                    <a:srgbClr val="000000"/>
                  </a:solidFill>
                  <a:latin typeface="Arial Narrow" pitchFamily="34" charset="0"/>
                </a:rPr>
                <a:t>turnover</a:t>
              </a:r>
              <a:r>
                <a:rPr lang="es-ES_tradnl" sz="1800" dirty="0">
                  <a:solidFill>
                    <a:srgbClr val="000000"/>
                  </a:solidFill>
                  <a:latin typeface="Arial Narrow" pitchFamily="34" charset="0"/>
                </a:rPr>
                <a:t>	 	</a:t>
              </a:r>
            </a:p>
            <a:p>
              <a:pPr eaLnBrk="0" hangingPunct="0">
                <a:lnSpc>
                  <a:spcPct val="80000"/>
                </a:lnSpc>
                <a:tabLst>
                  <a:tab pos="1714500" algn="ctr"/>
                  <a:tab pos="2381250" algn="l"/>
                </a:tabLst>
              </a:pPr>
              <a:r>
                <a:rPr lang="es-ES_tradnl" sz="1800" dirty="0">
                  <a:solidFill>
                    <a:srgbClr val="000000"/>
                  </a:solidFill>
                  <a:latin typeface="Arial Narrow" pitchFamily="34" charset="0"/>
                </a:rPr>
                <a:t>	FA</a:t>
              </a:r>
            </a:p>
          </p:txBody>
        </p:sp>
        <p:sp>
          <p:nvSpPr>
            <p:cNvPr id="53" name="Line 1065">
              <a:extLst>
                <a:ext uri="{FF2B5EF4-FFF2-40B4-BE49-F238E27FC236}">
                  <a16:creationId xmlns:a16="http://schemas.microsoft.com/office/drawing/2014/main" id="{0AF62182-F622-461D-9BFF-1C81268C089E}"/>
                </a:ext>
              </a:extLst>
            </p:cNvPr>
            <p:cNvSpPr>
              <a:spLocks noChangeShapeType="1"/>
            </p:cNvSpPr>
            <p:nvPr/>
          </p:nvSpPr>
          <p:spPr bwMode="auto">
            <a:xfrm flipV="1">
              <a:off x="4720" y="1664"/>
              <a:ext cx="480"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grpSp>
        <p:nvGrpSpPr>
          <p:cNvPr id="54" name="Group 1066">
            <a:extLst>
              <a:ext uri="{FF2B5EF4-FFF2-40B4-BE49-F238E27FC236}">
                <a16:creationId xmlns:a16="http://schemas.microsoft.com/office/drawing/2014/main" id="{E8067F1D-B00B-4F00-8FFC-0FC0C908CE2F}"/>
              </a:ext>
            </a:extLst>
          </p:cNvPr>
          <p:cNvGrpSpPr>
            <a:grpSpLocks/>
          </p:cNvGrpSpPr>
          <p:nvPr/>
        </p:nvGrpSpPr>
        <p:grpSpPr bwMode="auto">
          <a:xfrm>
            <a:off x="6246367" y="2527303"/>
            <a:ext cx="2895600" cy="757238"/>
            <a:chOff x="3840" y="1440"/>
            <a:chExt cx="1824" cy="477"/>
          </a:xfrm>
        </p:grpSpPr>
        <p:sp>
          <p:nvSpPr>
            <p:cNvPr id="55" name="Text Box 1067">
              <a:extLst>
                <a:ext uri="{FF2B5EF4-FFF2-40B4-BE49-F238E27FC236}">
                  <a16:creationId xmlns:a16="http://schemas.microsoft.com/office/drawing/2014/main" id="{B76D3E82-F19E-4D30-9293-B9AD9181E9E4}"/>
                </a:ext>
              </a:extLst>
            </p:cNvPr>
            <p:cNvSpPr txBox="1">
              <a:spLocks noChangeArrowheads="1"/>
            </p:cNvSpPr>
            <p:nvPr/>
          </p:nvSpPr>
          <p:spPr bwMode="auto">
            <a:xfrm>
              <a:off x="3840" y="1440"/>
              <a:ext cx="1824" cy="477"/>
            </a:xfrm>
            <a:prstGeom prst="rect">
              <a:avLst/>
            </a:prstGeom>
            <a:noFill/>
            <a:ln w="9525">
              <a:noFill/>
              <a:miter lim="800000"/>
              <a:headEnd/>
              <a:tailEnd/>
            </a:ln>
          </p:spPr>
          <p:txBody>
            <a:bodyPr>
              <a:spAutoFit/>
            </a:bodyPr>
            <a:lstStyle/>
            <a:p>
              <a:pPr eaLnBrk="0" hangingPunct="0">
                <a:lnSpc>
                  <a:spcPct val="80000"/>
                </a:lnSpc>
                <a:tabLst>
                  <a:tab pos="1714500" algn="ctr"/>
                  <a:tab pos="2381250" algn="l"/>
                </a:tabLst>
              </a:pPr>
              <a:r>
                <a:rPr lang="es-ES_tradnl" sz="1800" dirty="0">
                  <a:solidFill>
                    <a:srgbClr val="000000"/>
                  </a:solidFill>
                  <a:latin typeface="Arial Narrow" pitchFamily="34" charset="0"/>
                </a:rPr>
                <a:t>	Sales</a:t>
              </a:r>
            </a:p>
            <a:p>
              <a:pPr eaLnBrk="0" hangingPunct="0">
                <a:lnSpc>
                  <a:spcPct val="80000"/>
                </a:lnSpc>
                <a:tabLst>
                  <a:tab pos="1714500" algn="ctr"/>
                  <a:tab pos="2381250" algn="l"/>
                </a:tabLst>
              </a:pPr>
              <a:r>
                <a:rPr lang="es-ES_tradnl" sz="1800" dirty="0">
                  <a:solidFill>
                    <a:srgbClr val="000000"/>
                  </a:solidFill>
                  <a:latin typeface="Arial Narrow" pitchFamily="34" charset="0"/>
                </a:rPr>
                <a:t>CA </a:t>
              </a:r>
              <a:r>
                <a:rPr lang="es-ES_tradnl" sz="1800" dirty="0" err="1">
                  <a:solidFill>
                    <a:srgbClr val="000000"/>
                  </a:solidFill>
                  <a:latin typeface="Arial Narrow" pitchFamily="34" charset="0"/>
                </a:rPr>
                <a:t>turnover</a:t>
              </a:r>
              <a:r>
                <a:rPr lang="es-ES_tradnl" sz="1800" dirty="0">
                  <a:solidFill>
                    <a:srgbClr val="000000"/>
                  </a:solidFill>
                  <a:latin typeface="Arial Narrow" pitchFamily="34" charset="0"/>
                </a:rPr>
                <a:t>	 		CA</a:t>
              </a:r>
            </a:p>
          </p:txBody>
        </p:sp>
        <p:sp>
          <p:nvSpPr>
            <p:cNvPr id="56" name="Line 1068">
              <a:extLst>
                <a:ext uri="{FF2B5EF4-FFF2-40B4-BE49-F238E27FC236}">
                  <a16:creationId xmlns:a16="http://schemas.microsoft.com/office/drawing/2014/main" id="{A4D55B7F-9AF4-4BEE-9BBB-244E8A4A4426}"/>
                </a:ext>
              </a:extLst>
            </p:cNvPr>
            <p:cNvSpPr>
              <a:spLocks noChangeShapeType="1"/>
            </p:cNvSpPr>
            <p:nvPr/>
          </p:nvSpPr>
          <p:spPr bwMode="auto">
            <a:xfrm flipV="1">
              <a:off x="4720" y="1664"/>
              <a:ext cx="480" cy="0"/>
            </a:xfrm>
            <a:prstGeom prst="line">
              <a:avLst/>
            </a:prstGeom>
            <a:noFill/>
            <a:ln w="28575">
              <a:solidFill>
                <a:schemeClr val="tx1"/>
              </a:solidFill>
              <a:round/>
              <a:headEnd/>
              <a:tailEnd/>
            </a:ln>
          </p:spPr>
          <p:txBody>
            <a:bodyPr wrap="none" anchor="ctr"/>
            <a:lstStyle/>
            <a:p>
              <a:endParaRPr lang="ca-ES">
                <a:solidFill>
                  <a:srgbClr val="000000"/>
                </a:solidFill>
              </a:endParaRPr>
            </a:p>
          </p:txBody>
        </p:sp>
      </p:grpSp>
      <p:grpSp>
        <p:nvGrpSpPr>
          <p:cNvPr id="57" name="Group 1069">
            <a:extLst>
              <a:ext uri="{FF2B5EF4-FFF2-40B4-BE49-F238E27FC236}">
                <a16:creationId xmlns:a16="http://schemas.microsoft.com/office/drawing/2014/main" id="{AB9ACEAD-FC8D-4030-94A0-A0119B0DAFC6}"/>
              </a:ext>
            </a:extLst>
          </p:cNvPr>
          <p:cNvGrpSpPr>
            <a:grpSpLocks/>
          </p:cNvGrpSpPr>
          <p:nvPr/>
        </p:nvGrpSpPr>
        <p:grpSpPr bwMode="auto">
          <a:xfrm>
            <a:off x="6440042" y="3735963"/>
            <a:ext cx="3067050" cy="757238"/>
            <a:chOff x="3828" y="2476"/>
            <a:chExt cx="1932" cy="477"/>
          </a:xfrm>
          <a:noFill/>
        </p:grpSpPr>
        <p:sp>
          <p:nvSpPr>
            <p:cNvPr id="58" name="Text Box 1070">
              <a:extLst>
                <a:ext uri="{FF2B5EF4-FFF2-40B4-BE49-F238E27FC236}">
                  <a16:creationId xmlns:a16="http://schemas.microsoft.com/office/drawing/2014/main" id="{8B695936-5E7E-4BF2-89F4-ED088167EA81}"/>
                </a:ext>
              </a:extLst>
            </p:cNvPr>
            <p:cNvSpPr txBox="1">
              <a:spLocks noChangeArrowheads="1"/>
            </p:cNvSpPr>
            <p:nvPr/>
          </p:nvSpPr>
          <p:spPr bwMode="auto">
            <a:xfrm>
              <a:off x="3840" y="2476"/>
              <a:ext cx="1920" cy="477"/>
            </a:xfrm>
            <a:prstGeom prst="rect">
              <a:avLst/>
            </a:prstGeom>
            <a:grpFill/>
            <a:ln w="9525">
              <a:noFill/>
              <a:miter lim="800000"/>
              <a:headEnd/>
              <a:tailEnd/>
            </a:ln>
          </p:spPr>
          <p:txBody>
            <a:bodyPr>
              <a:spAutoFit/>
            </a:bodyPr>
            <a:lstStyle/>
            <a:p>
              <a:pPr eaLnBrk="0" hangingPunct="0">
                <a:lnSpc>
                  <a:spcPct val="80000"/>
                </a:lnSpc>
                <a:tabLst>
                  <a:tab pos="1695450" algn="ctr"/>
                  <a:tab pos="2540000" algn="l"/>
                </a:tabLst>
              </a:pPr>
              <a:r>
                <a:rPr lang="es-ES_tradnl" sz="1800" dirty="0">
                  <a:solidFill>
                    <a:srgbClr val="000000"/>
                  </a:solidFill>
                  <a:latin typeface="Arial Narrow" pitchFamily="34" charset="0"/>
                </a:rPr>
                <a:t>	</a:t>
              </a:r>
              <a:r>
                <a:rPr lang="es-ES_tradnl" sz="1800" dirty="0" err="1">
                  <a:solidFill>
                    <a:srgbClr val="000000"/>
                  </a:solidFill>
                  <a:latin typeface="Arial Narrow" pitchFamily="34" charset="0"/>
                </a:rPr>
                <a:t>Inventories</a:t>
              </a:r>
              <a:endParaRPr lang="es-ES_tradnl" sz="1800" dirty="0">
                <a:solidFill>
                  <a:srgbClr val="000000"/>
                </a:solidFill>
                <a:latin typeface="Arial Narrow" pitchFamily="34" charset="0"/>
              </a:endParaRPr>
            </a:p>
            <a:p>
              <a:pPr eaLnBrk="0" hangingPunct="0">
                <a:lnSpc>
                  <a:spcPct val="80000"/>
                </a:lnSpc>
                <a:tabLst>
                  <a:tab pos="1695450" algn="ctr"/>
                  <a:tab pos="2540000" algn="l"/>
                </a:tabLst>
              </a:pPr>
              <a:r>
                <a:rPr lang="es-ES_tradnl" sz="1800" dirty="0">
                  <a:solidFill>
                    <a:srgbClr val="000000"/>
                  </a:solidFill>
                  <a:latin typeface="Arial Narrow" pitchFamily="34" charset="0"/>
                </a:rPr>
                <a:t>	 	</a:t>
              </a:r>
            </a:p>
            <a:p>
              <a:pPr eaLnBrk="0" hangingPunct="0">
                <a:lnSpc>
                  <a:spcPct val="80000"/>
                </a:lnSpc>
                <a:tabLst>
                  <a:tab pos="1695450" algn="ctr"/>
                  <a:tab pos="2540000" algn="l"/>
                </a:tabLst>
              </a:pPr>
              <a:r>
                <a:rPr lang="es-ES_tradnl" sz="1800" dirty="0">
                  <a:solidFill>
                    <a:srgbClr val="000000"/>
                  </a:solidFill>
                  <a:latin typeface="Arial Narrow" pitchFamily="34" charset="0"/>
                </a:rPr>
                <a:t>	</a:t>
              </a:r>
              <a:r>
                <a:rPr lang="es-ES_tradnl" sz="1800" dirty="0" err="1">
                  <a:solidFill>
                    <a:srgbClr val="000000"/>
                  </a:solidFill>
                  <a:latin typeface="Arial Narrow" pitchFamily="34" charset="0"/>
                </a:rPr>
                <a:t>Daily</a:t>
              </a:r>
              <a:r>
                <a:rPr lang="es-ES_tradnl" sz="1800" dirty="0">
                  <a:solidFill>
                    <a:srgbClr val="000000"/>
                  </a:solidFill>
                  <a:latin typeface="Arial Narrow" pitchFamily="34" charset="0"/>
                </a:rPr>
                <a:t> </a:t>
              </a:r>
              <a:r>
                <a:rPr lang="es-ES_tradnl" sz="1800" dirty="0" err="1">
                  <a:solidFill>
                    <a:srgbClr val="000000"/>
                  </a:solidFill>
                  <a:latin typeface="Arial Narrow" pitchFamily="34" charset="0"/>
                </a:rPr>
                <a:t>cost</a:t>
              </a:r>
              <a:r>
                <a:rPr lang="es-ES_tradnl" sz="1800" dirty="0">
                  <a:solidFill>
                    <a:srgbClr val="000000"/>
                  </a:solidFill>
                  <a:latin typeface="Arial Narrow" pitchFamily="34" charset="0"/>
                </a:rPr>
                <a:t> </a:t>
              </a:r>
              <a:r>
                <a:rPr lang="es-ES_tradnl" sz="1800" dirty="0" err="1">
                  <a:solidFill>
                    <a:srgbClr val="000000"/>
                  </a:solidFill>
                  <a:latin typeface="Arial Narrow" pitchFamily="34" charset="0"/>
                </a:rPr>
                <a:t>of</a:t>
              </a:r>
              <a:r>
                <a:rPr lang="es-ES_tradnl" sz="1800" dirty="0">
                  <a:solidFill>
                    <a:srgbClr val="000000"/>
                  </a:solidFill>
                  <a:latin typeface="Arial Narrow" pitchFamily="34" charset="0"/>
                </a:rPr>
                <a:t> sales</a:t>
              </a:r>
            </a:p>
          </p:txBody>
        </p:sp>
        <p:sp>
          <p:nvSpPr>
            <p:cNvPr id="59" name="Text Box 1071">
              <a:extLst>
                <a:ext uri="{FF2B5EF4-FFF2-40B4-BE49-F238E27FC236}">
                  <a16:creationId xmlns:a16="http://schemas.microsoft.com/office/drawing/2014/main" id="{8370FB05-ED04-4073-B688-3EDB15754154}"/>
                </a:ext>
              </a:extLst>
            </p:cNvPr>
            <p:cNvSpPr txBox="1">
              <a:spLocks noChangeArrowheads="1"/>
            </p:cNvSpPr>
            <p:nvPr/>
          </p:nvSpPr>
          <p:spPr bwMode="auto">
            <a:xfrm>
              <a:off x="3828" y="2548"/>
              <a:ext cx="780" cy="198"/>
            </a:xfrm>
            <a:prstGeom prst="rect">
              <a:avLst/>
            </a:prstGeom>
            <a:grpFill/>
            <a:ln w="9525">
              <a:noFill/>
              <a:miter lim="800000"/>
              <a:headEnd/>
              <a:tailEnd/>
            </a:ln>
          </p:spPr>
          <p:txBody>
            <a:bodyPr>
              <a:spAutoFit/>
            </a:bodyPr>
            <a:lstStyle/>
            <a:p>
              <a:pPr eaLnBrk="0" hangingPunct="0">
                <a:lnSpc>
                  <a:spcPct val="80000"/>
                </a:lnSpc>
              </a:pPr>
              <a:r>
                <a:rPr lang="es-ES_tradnl" sz="1800" dirty="0">
                  <a:solidFill>
                    <a:srgbClr val="000000"/>
                  </a:solidFill>
                  <a:latin typeface="Arial Narrow" pitchFamily="34" charset="0"/>
                </a:rPr>
                <a:t>Stock </a:t>
              </a:r>
              <a:r>
                <a:rPr lang="es-ES_tradnl" sz="1800" dirty="0" err="1">
                  <a:solidFill>
                    <a:srgbClr val="000000"/>
                  </a:solidFill>
                  <a:latin typeface="Arial Narrow" pitchFamily="34" charset="0"/>
                </a:rPr>
                <a:t>days</a:t>
              </a:r>
              <a:endParaRPr lang="es-ES_tradnl" sz="1800" dirty="0">
                <a:solidFill>
                  <a:srgbClr val="000000"/>
                </a:solidFill>
                <a:latin typeface="Arial Narrow" pitchFamily="34" charset="0"/>
              </a:endParaRPr>
            </a:p>
          </p:txBody>
        </p:sp>
        <p:sp>
          <p:nvSpPr>
            <p:cNvPr id="60" name="Line 1072">
              <a:extLst>
                <a:ext uri="{FF2B5EF4-FFF2-40B4-BE49-F238E27FC236}">
                  <a16:creationId xmlns:a16="http://schemas.microsoft.com/office/drawing/2014/main" id="{AEF25170-2F14-46E0-8424-A5B9C854023B}"/>
                </a:ext>
              </a:extLst>
            </p:cNvPr>
            <p:cNvSpPr>
              <a:spLocks noChangeShapeType="1"/>
            </p:cNvSpPr>
            <p:nvPr/>
          </p:nvSpPr>
          <p:spPr bwMode="auto">
            <a:xfrm flipV="1">
              <a:off x="4512" y="2708"/>
              <a:ext cx="912" cy="0"/>
            </a:xfrm>
            <a:prstGeom prst="line">
              <a:avLst/>
            </a:prstGeom>
            <a:grpFill/>
            <a:ln w="28575">
              <a:solidFill>
                <a:schemeClr val="tx1"/>
              </a:solidFill>
              <a:round/>
              <a:headEnd/>
              <a:tailEnd/>
            </a:ln>
          </p:spPr>
          <p:txBody>
            <a:bodyPr wrap="none" anchor="ctr"/>
            <a:lstStyle/>
            <a:p>
              <a:endParaRPr lang="ca-ES">
                <a:solidFill>
                  <a:srgbClr val="000000"/>
                </a:solidFill>
              </a:endParaRPr>
            </a:p>
          </p:txBody>
        </p:sp>
      </p:grpSp>
      <p:cxnSp>
        <p:nvCxnSpPr>
          <p:cNvPr id="61" name="48 Conector recto de flecha">
            <a:extLst>
              <a:ext uri="{FF2B5EF4-FFF2-40B4-BE49-F238E27FC236}">
                <a16:creationId xmlns:a16="http://schemas.microsoft.com/office/drawing/2014/main" id="{0D77E6DC-01DC-42C1-8387-2982D22004FD}"/>
              </a:ext>
            </a:extLst>
          </p:cNvPr>
          <p:cNvCxnSpPr/>
          <p:nvPr/>
        </p:nvCxnSpPr>
        <p:spPr bwMode="auto">
          <a:xfrm>
            <a:off x="5941567" y="2838451"/>
            <a:ext cx="0" cy="398463"/>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cxnSp>
        <p:nvCxnSpPr>
          <p:cNvPr id="64" name="52 Conector recto de flecha">
            <a:extLst>
              <a:ext uri="{FF2B5EF4-FFF2-40B4-BE49-F238E27FC236}">
                <a16:creationId xmlns:a16="http://schemas.microsoft.com/office/drawing/2014/main" id="{652AC99A-224A-42A3-A76B-031F026A5DC7}"/>
              </a:ext>
            </a:extLst>
          </p:cNvPr>
          <p:cNvCxnSpPr/>
          <p:nvPr/>
        </p:nvCxnSpPr>
        <p:spPr bwMode="auto">
          <a:xfrm flipV="1">
            <a:off x="5992367" y="5011421"/>
            <a:ext cx="0" cy="387350"/>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cxnSp>
        <p:nvCxnSpPr>
          <p:cNvPr id="65" name="54 Conector recto de flecha">
            <a:extLst>
              <a:ext uri="{FF2B5EF4-FFF2-40B4-BE49-F238E27FC236}">
                <a16:creationId xmlns:a16="http://schemas.microsoft.com/office/drawing/2014/main" id="{B29A9AE3-B7F0-4855-8DF1-F310857B003A}"/>
              </a:ext>
            </a:extLst>
          </p:cNvPr>
          <p:cNvCxnSpPr/>
          <p:nvPr/>
        </p:nvCxnSpPr>
        <p:spPr bwMode="auto">
          <a:xfrm flipV="1">
            <a:off x="8532367" y="2579371"/>
            <a:ext cx="0" cy="457200"/>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cxnSp>
        <p:nvCxnSpPr>
          <p:cNvPr id="66" name="55 Conector recto de flecha">
            <a:extLst>
              <a:ext uri="{FF2B5EF4-FFF2-40B4-BE49-F238E27FC236}">
                <a16:creationId xmlns:a16="http://schemas.microsoft.com/office/drawing/2014/main" id="{02CDAD82-ACD9-419E-8DDF-DFD1C7FDB1D0}"/>
              </a:ext>
            </a:extLst>
          </p:cNvPr>
          <p:cNvCxnSpPr/>
          <p:nvPr/>
        </p:nvCxnSpPr>
        <p:spPr bwMode="auto">
          <a:xfrm flipV="1">
            <a:off x="8608567" y="1812291"/>
            <a:ext cx="0" cy="457200"/>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sp>
        <p:nvSpPr>
          <p:cNvPr id="67" name="Rectangle 1031">
            <a:extLst>
              <a:ext uri="{FF2B5EF4-FFF2-40B4-BE49-F238E27FC236}">
                <a16:creationId xmlns:a16="http://schemas.microsoft.com/office/drawing/2014/main" id="{6F12C73A-1CCA-4C43-ACD0-3B9A49755A88}"/>
              </a:ext>
            </a:extLst>
          </p:cNvPr>
          <p:cNvSpPr>
            <a:spLocks noChangeArrowheads="1"/>
          </p:cNvSpPr>
          <p:nvPr/>
        </p:nvSpPr>
        <p:spPr bwMode="auto">
          <a:xfrm>
            <a:off x="1349828" y="685800"/>
            <a:ext cx="8802370" cy="430887"/>
          </a:xfrm>
          <a:prstGeom prst="rect">
            <a:avLst/>
          </a:prstGeom>
          <a:noFill/>
          <a:ln w="9525">
            <a:noFill/>
            <a:miter lim="800000"/>
            <a:headEnd/>
            <a:tailEnd/>
          </a:ln>
          <a:effectLst>
            <a:outerShdw dist="53882" dir="2700000" algn="ctr" rotWithShape="0">
              <a:schemeClr val="bg1"/>
            </a:outerShdw>
          </a:effectLst>
        </p:spPr>
        <p:txBody>
          <a:bodyPr wrap="square" lIns="0" tIns="0" rIns="0" bIns="0">
            <a:spAutoFit/>
          </a:bodyPr>
          <a:lstStyle/>
          <a:p>
            <a:pPr algn="ctr" defTabSz="762000" eaLnBrk="0" hangingPunct="0">
              <a:defRPr/>
            </a:pPr>
            <a:r>
              <a:rPr lang="es-ES_tradnl" sz="2800" b="1" dirty="0">
                <a:solidFill>
                  <a:schemeClr val="accent1"/>
                </a:solidFill>
                <a:cs typeface="Calibri"/>
              </a:rPr>
              <a:t>2) Ratios and </a:t>
            </a:r>
            <a:r>
              <a:rPr lang="es-ES_tradnl" sz="2800" b="1" dirty="0" err="1">
                <a:solidFill>
                  <a:schemeClr val="accent1"/>
                </a:solidFill>
                <a:cs typeface="Calibri"/>
              </a:rPr>
              <a:t>Measures</a:t>
            </a:r>
            <a:endParaRPr lang="es-ES_tradnl" sz="2800" b="1" dirty="0">
              <a:solidFill>
                <a:schemeClr val="accent1"/>
              </a:solidFill>
              <a:cs typeface="Calibri"/>
            </a:endParaRPr>
          </a:p>
        </p:txBody>
      </p:sp>
      <p:cxnSp>
        <p:nvCxnSpPr>
          <p:cNvPr id="68" name="49 Conector recto de flecha">
            <a:extLst>
              <a:ext uri="{FF2B5EF4-FFF2-40B4-BE49-F238E27FC236}">
                <a16:creationId xmlns:a16="http://schemas.microsoft.com/office/drawing/2014/main" id="{9FB071BC-5519-4777-A601-BF5D263E0BB4}"/>
              </a:ext>
            </a:extLst>
          </p:cNvPr>
          <p:cNvCxnSpPr/>
          <p:nvPr/>
        </p:nvCxnSpPr>
        <p:spPr bwMode="auto">
          <a:xfrm>
            <a:off x="9273886" y="3862057"/>
            <a:ext cx="0" cy="416560"/>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sp>
        <p:nvSpPr>
          <p:cNvPr id="69" name="Rectangle 1038">
            <a:extLst>
              <a:ext uri="{FF2B5EF4-FFF2-40B4-BE49-F238E27FC236}">
                <a16:creationId xmlns:a16="http://schemas.microsoft.com/office/drawing/2014/main" id="{C4248549-813C-4CAC-A8A8-5A9FE0396D84}"/>
              </a:ext>
            </a:extLst>
          </p:cNvPr>
          <p:cNvSpPr>
            <a:spLocks noChangeArrowheads="1"/>
          </p:cNvSpPr>
          <p:nvPr/>
        </p:nvSpPr>
        <p:spPr bwMode="auto">
          <a:xfrm>
            <a:off x="6246366" y="3235897"/>
            <a:ext cx="5888619" cy="4572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defRPr/>
            </a:pPr>
            <a:r>
              <a:rPr lang="es-ES_tradnl" sz="2600" dirty="0" err="1">
                <a:solidFill>
                  <a:schemeClr val="bg1"/>
                </a:solidFill>
                <a:latin typeface="Calibri"/>
                <a:cs typeface="Calibri"/>
              </a:rPr>
              <a:t>Days</a:t>
            </a:r>
            <a:endParaRPr lang="es-ES_tradnl" sz="2600" dirty="0">
              <a:solidFill>
                <a:schemeClr val="bg1"/>
              </a:solidFill>
              <a:latin typeface="Calibri"/>
              <a:cs typeface="Calibri"/>
            </a:endParaRPr>
          </a:p>
        </p:txBody>
      </p:sp>
      <p:sp>
        <p:nvSpPr>
          <p:cNvPr id="70" name="Rectangle 1033">
            <a:extLst>
              <a:ext uri="{FF2B5EF4-FFF2-40B4-BE49-F238E27FC236}">
                <a16:creationId xmlns:a16="http://schemas.microsoft.com/office/drawing/2014/main" id="{FE175EE6-6DBE-4C4D-B0F5-37D401D9D015}"/>
              </a:ext>
            </a:extLst>
          </p:cNvPr>
          <p:cNvSpPr>
            <a:spLocks noChangeArrowheads="1"/>
          </p:cNvSpPr>
          <p:nvPr/>
        </p:nvSpPr>
        <p:spPr bwMode="auto">
          <a:xfrm>
            <a:off x="9239388" y="1162215"/>
            <a:ext cx="2895600" cy="2007913"/>
          </a:xfrm>
          <a:prstGeom prst="rect">
            <a:avLst/>
          </a:prstGeom>
          <a:solidFill>
            <a:schemeClr val="bg1"/>
          </a:solidFill>
          <a:ln w="9525">
            <a:solidFill>
              <a:schemeClr val="tx1"/>
            </a:solidFill>
            <a:miter lim="800000"/>
            <a:headEnd/>
            <a:tailEnd/>
          </a:ln>
          <a:effectLst/>
        </p:spPr>
        <p:txBody>
          <a:bodyPr wrap="none" anchor="ctr"/>
          <a:lstStyle/>
          <a:p>
            <a:pPr eaLnBrk="0" hangingPunct="0">
              <a:defRPr/>
            </a:pPr>
            <a:endParaRPr lang="es-ES">
              <a:solidFill>
                <a:srgbClr val="000000"/>
              </a:solidFill>
              <a:latin typeface="Arial" charset="0"/>
            </a:endParaRPr>
          </a:p>
        </p:txBody>
      </p:sp>
      <p:sp>
        <p:nvSpPr>
          <p:cNvPr id="71" name="Rectangle 1036">
            <a:extLst>
              <a:ext uri="{FF2B5EF4-FFF2-40B4-BE49-F238E27FC236}">
                <a16:creationId xmlns:a16="http://schemas.microsoft.com/office/drawing/2014/main" id="{E4505D12-0839-4D7E-8862-0C04FAE2C0BD}"/>
              </a:ext>
            </a:extLst>
          </p:cNvPr>
          <p:cNvSpPr>
            <a:spLocks noChangeArrowheads="1"/>
          </p:cNvSpPr>
          <p:nvPr/>
        </p:nvSpPr>
        <p:spPr bwMode="auto">
          <a:xfrm>
            <a:off x="9247642" y="1139259"/>
            <a:ext cx="2895600" cy="457200"/>
          </a:xfrm>
          <a:prstGeom prst="rect">
            <a:avLst/>
          </a:prstGeom>
          <a:solidFill>
            <a:schemeClr val="accent1"/>
          </a:solidFill>
          <a:ln w="9525">
            <a:solidFill>
              <a:schemeClr val="tx1"/>
            </a:solidFill>
            <a:miter lim="800000"/>
            <a:headEnd/>
            <a:tailEnd/>
          </a:ln>
          <a:effectLst/>
        </p:spPr>
        <p:txBody>
          <a:bodyPr wrap="none" anchor="ctr"/>
          <a:lstStyle/>
          <a:p>
            <a:pPr algn="ctr" eaLnBrk="0" hangingPunct="0">
              <a:defRPr/>
            </a:pPr>
            <a:r>
              <a:rPr lang="es-ES_tradnl" sz="2600" dirty="0" err="1">
                <a:solidFill>
                  <a:schemeClr val="bg1"/>
                </a:solidFill>
                <a:latin typeface="Calibri"/>
                <a:cs typeface="Calibri"/>
              </a:rPr>
              <a:t>Working</a:t>
            </a:r>
            <a:r>
              <a:rPr lang="es-ES_tradnl" sz="2600" dirty="0">
                <a:solidFill>
                  <a:schemeClr val="bg1"/>
                </a:solidFill>
                <a:latin typeface="Calibri"/>
                <a:cs typeface="Calibri"/>
              </a:rPr>
              <a:t> Capital</a:t>
            </a:r>
          </a:p>
        </p:txBody>
      </p:sp>
      <p:sp>
        <p:nvSpPr>
          <p:cNvPr id="2" name="TextBox 1">
            <a:extLst>
              <a:ext uri="{FF2B5EF4-FFF2-40B4-BE49-F238E27FC236}">
                <a16:creationId xmlns:a16="http://schemas.microsoft.com/office/drawing/2014/main" id="{0C655715-6305-4B35-9648-58EE8B29EEEE}"/>
              </a:ext>
            </a:extLst>
          </p:cNvPr>
          <p:cNvSpPr txBox="1"/>
          <p:nvPr/>
        </p:nvSpPr>
        <p:spPr>
          <a:xfrm>
            <a:off x="-83120" y="5765033"/>
            <a:ext cx="12711098" cy="646331"/>
          </a:xfrm>
          <a:prstGeom prst="rect">
            <a:avLst/>
          </a:prstGeom>
          <a:noFill/>
        </p:spPr>
        <p:txBody>
          <a:bodyPr wrap="square" rtlCol="0">
            <a:spAutoFit/>
          </a:bodyPr>
          <a:lstStyle/>
          <a:p>
            <a:r>
              <a:rPr lang="es-ES" baseline="30000" dirty="0"/>
              <a:t>1</a:t>
            </a:r>
            <a:r>
              <a:rPr lang="es-ES" dirty="0"/>
              <a:t>: </a:t>
            </a:r>
            <a:r>
              <a:rPr lang="es-ES" dirty="0" err="1"/>
              <a:t>for</a:t>
            </a:r>
            <a:r>
              <a:rPr lang="es-ES" dirty="0"/>
              <a:t> a </a:t>
            </a:r>
            <a:r>
              <a:rPr lang="es-ES" dirty="0" err="1"/>
              <a:t>growing</a:t>
            </a:r>
            <a:r>
              <a:rPr lang="es-ES" dirty="0"/>
              <a:t> </a:t>
            </a:r>
            <a:r>
              <a:rPr lang="es-ES" dirty="0" err="1"/>
              <a:t>firm</a:t>
            </a:r>
            <a:r>
              <a:rPr lang="es-ES" dirty="0"/>
              <a:t>, use </a:t>
            </a:r>
            <a:r>
              <a:rPr lang="es-ES" dirty="0" err="1"/>
              <a:t>the</a:t>
            </a:r>
            <a:r>
              <a:rPr lang="es-ES" dirty="0"/>
              <a:t> </a:t>
            </a:r>
            <a:r>
              <a:rPr lang="es-ES" dirty="0" err="1"/>
              <a:t>average</a:t>
            </a:r>
            <a:r>
              <a:rPr lang="es-ES" dirty="0"/>
              <a:t> </a:t>
            </a:r>
            <a:r>
              <a:rPr lang="es-ES" dirty="0" err="1"/>
              <a:t>value</a:t>
            </a:r>
            <a:r>
              <a:rPr lang="es-ES" dirty="0"/>
              <a:t> in </a:t>
            </a:r>
            <a:r>
              <a:rPr lang="es-ES" dirty="0" err="1"/>
              <a:t>the</a:t>
            </a:r>
            <a:r>
              <a:rPr lang="es-ES" dirty="0"/>
              <a:t> balance </a:t>
            </a:r>
            <a:r>
              <a:rPr lang="es-ES" dirty="0" err="1"/>
              <a:t>sheet</a:t>
            </a:r>
            <a:r>
              <a:rPr lang="es-ES" dirty="0"/>
              <a:t> ítems </a:t>
            </a:r>
            <a:r>
              <a:rPr lang="es-ES" dirty="0" err="1"/>
              <a:t>for</a:t>
            </a:r>
            <a:r>
              <a:rPr lang="es-ES" dirty="0"/>
              <a:t> ratios </a:t>
            </a:r>
            <a:r>
              <a:rPr lang="es-ES" dirty="0" err="1"/>
              <a:t>that</a:t>
            </a:r>
            <a:r>
              <a:rPr lang="es-ES" dirty="0"/>
              <a:t> </a:t>
            </a:r>
            <a:r>
              <a:rPr lang="es-ES" dirty="0" err="1"/>
              <a:t>also</a:t>
            </a:r>
            <a:r>
              <a:rPr lang="es-ES" dirty="0"/>
              <a:t> </a:t>
            </a:r>
            <a:r>
              <a:rPr lang="es-ES" dirty="0" err="1"/>
              <a:t>need</a:t>
            </a:r>
            <a:r>
              <a:rPr lang="es-ES" dirty="0"/>
              <a:t> </a:t>
            </a:r>
            <a:r>
              <a:rPr lang="es-ES" dirty="0" err="1"/>
              <a:t>info</a:t>
            </a:r>
            <a:r>
              <a:rPr lang="es-ES" dirty="0"/>
              <a:t> </a:t>
            </a:r>
            <a:r>
              <a:rPr lang="es-ES" dirty="0" err="1"/>
              <a:t>from</a:t>
            </a:r>
            <a:r>
              <a:rPr lang="es-ES" dirty="0"/>
              <a:t> </a:t>
            </a:r>
            <a:r>
              <a:rPr lang="es-ES" dirty="0" err="1"/>
              <a:t>the</a:t>
            </a:r>
            <a:r>
              <a:rPr lang="es-ES" dirty="0"/>
              <a:t> </a:t>
            </a:r>
            <a:r>
              <a:rPr lang="es-ES" dirty="0" err="1"/>
              <a:t>income</a:t>
            </a:r>
            <a:r>
              <a:rPr lang="es-ES" dirty="0"/>
              <a:t> </a:t>
            </a:r>
            <a:r>
              <a:rPr lang="es-ES" dirty="0" err="1"/>
              <a:t>statement</a:t>
            </a:r>
            <a:r>
              <a:rPr lang="es-ES" dirty="0"/>
              <a:t>.</a:t>
            </a:r>
          </a:p>
          <a:p>
            <a:r>
              <a:rPr lang="es-ES" baseline="30000" dirty="0"/>
              <a:t>2</a:t>
            </a:r>
            <a:r>
              <a:rPr lang="es-ES" dirty="0"/>
              <a:t>: </a:t>
            </a:r>
            <a:r>
              <a:rPr lang="es-ES" dirty="0" err="1"/>
              <a:t>it</a:t>
            </a:r>
            <a:r>
              <a:rPr lang="es-ES" dirty="0"/>
              <a:t> </a:t>
            </a:r>
            <a:r>
              <a:rPr lang="es-ES" dirty="0" err="1"/>
              <a:t>is</a:t>
            </a:r>
            <a:r>
              <a:rPr lang="es-ES" dirty="0"/>
              <a:t> </a:t>
            </a:r>
            <a:r>
              <a:rPr lang="es-ES" dirty="0" err="1"/>
              <a:t>better</a:t>
            </a:r>
            <a:r>
              <a:rPr lang="es-ES" dirty="0"/>
              <a:t> </a:t>
            </a:r>
            <a:r>
              <a:rPr lang="es-ES" dirty="0" err="1"/>
              <a:t>to</a:t>
            </a:r>
            <a:r>
              <a:rPr lang="es-ES" dirty="0"/>
              <a:t> use "sales </a:t>
            </a:r>
            <a:r>
              <a:rPr lang="es-ES" dirty="0" err="1"/>
              <a:t>on</a:t>
            </a:r>
            <a:r>
              <a:rPr lang="es-ES" dirty="0"/>
              <a:t> </a:t>
            </a:r>
            <a:r>
              <a:rPr lang="es-ES" dirty="0" err="1"/>
              <a:t>credit</a:t>
            </a:r>
            <a:r>
              <a:rPr lang="es-ES" dirty="0"/>
              <a:t>", </a:t>
            </a:r>
            <a:r>
              <a:rPr lang="es-ES" dirty="0" err="1"/>
              <a:t>but</a:t>
            </a:r>
            <a:r>
              <a:rPr lang="es-ES" dirty="0"/>
              <a:t> </a:t>
            </a:r>
            <a:r>
              <a:rPr lang="es-ES" dirty="0" err="1"/>
              <a:t>this</a:t>
            </a:r>
            <a:r>
              <a:rPr lang="es-ES" dirty="0"/>
              <a:t> </a:t>
            </a:r>
            <a:r>
              <a:rPr lang="es-ES" dirty="0" err="1"/>
              <a:t>item</a:t>
            </a:r>
            <a:r>
              <a:rPr lang="es-ES" dirty="0"/>
              <a:t> </a:t>
            </a:r>
            <a:r>
              <a:rPr lang="es-ES" dirty="0" err="1"/>
              <a:t>is</a:t>
            </a:r>
            <a:r>
              <a:rPr lang="es-ES" dirty="0"/>
              <a:t> </a:t>
            </a:r>
            <a:r>
              <a:rPr lang="es-ES" dirty="0" err="1"/>
              <a:t>rarely</a:t>
            </a:r>
            <a:r>
              <a:rPr lang="es-ES" dirty="0"/>
              <a:t> </a:t>
            </a:r>
            <a:r>
              <a:rPr lang="es-ES" dirty="0" err="1"/>
              <a:t>reported</a:t>
            </a:r>
            <a:r>
              <a:rPr lang="es-ES" dirty="0"/>
              <a:t>.</a:t>
            </a:r>
            <a:endParaRPr lang="en-US" dirty="0"/>
          </a:p>
        </p:txBody>
      </p:sp>
      <p:sp>
        <p:nvSpPr>
          <p:cNvPr id="4" name="TextBox 3">
            <a:extLst>
              <a:ext uri="{FF2B5EF4-FFF2-40B4-BE49-F238E27FC236}">
                <a16:creationId xmlns:a16="http://schemas.microsoft.com/office/drawing/2014/main" id="{574596CC-D9A3-425B-8918-21C52617DD4F}"/>
              </a:ext>
            </a:extLst>
          </p:cNvPr>
          <p:cNvSpPr txBox="1"/>
          <p:nvPr/>
        </p:nvSpPr>
        <p:spPr>
          <a:xfrm>
            <a:off x="9247642" y="1782723"/>
            <a:ext cx="2887343" cy="1200329"/>
          </a:xfrm>
          <a:prstGeom prst="rect">
            <a:avLst/>
          </a:prstGeom>
          <a:noFill/>
        </p:spPr>
        <p:txBody>
          <a:bodyPr wrap="square" rtlCol="0">
            <a:spAutoFit/>
          </a:bodyPr>
          <a:lstStyle/>
          <a:p>
            <a:r>
              <a:rPr lang="es-ES" dirty="0"/>
              <a:t>WK: CA-CL</a:t>
            </a:r>
          </a:p>
          <a:p>
            <a:endParaRPr lang="es-ES" dirty="0"/>
          </a:p>
          <a:p>
            <a:r>
              <a:rPr lang="es-ES" dirty="0"/>
              <a:t>WK </a:t>
            </a:r>
            <a:r>
              <a:rPr lang="es-ES" dirty="0" err="1"/>
              <a:t>needs</a:t>
            </a:r>
            <a:r>
              <a:rPr lang="es-ES" dirty="0"/>
              <a:t>/operative:</a:t>
            </a:r>
          </a:p>
          <a:p>
            <a:r>
              <a:rPr lang="es-ES" dirty="0"/>
              <a:t>WK - (</a:t>
            </a:r>
            <a:r>
              <a:rPr lang="es-ES" dirty="0" err="1"/>
              <a:t>Other</a:t>
            </a:r>
            <a:r>
              <a:rPr lang="es-ES" dirty="0"/>
              <a:t> CA-</a:t>
            </a:r>
            <a:r>
              <a:rPr lang="es-ES" dirty="0" err="1"/>
              <a:t>Other</a:t>
            </a:r>
            <a:r>
              <a:rPr lang="es-ES" dirty="0"/>
              <a:t> CL)</a:t>
            </a:r>
            <a:endParaRPr lang="en-US" dirty="0"/>
          </a:p>
        </p:txBody>
      </p:sp>
      <p:sp>
        <p:nvSpPr>
          <p:cNvPr id="80" name="Text Box 1042">
            <a:extLst>
              <a:ext uri="{FF2B5EF4-FFF2-40B4-BE49-F238E27FC236}">
                <a16:creationId xmlns:a16="http://schemas.microsoft.com/office/drawing/2014/main" id="{AFDD7EFC-E119-4A3A-9824-B30E8BE8A00E}"/>
              </a:ext>
            </a:extLst>
          </p:cNvPr>
          <p:cNvSpPr txBox="1">
            <a:spLocks noChangeArrowheads="1"/>
          </p:cNvSpPr>
          <p:nvPr/>
        </p:nvSpPr>
        <p:spPr bwMode="auto">
          <a:xfrm>
            <a:off x="9478229" y="3755474"/>
            <a:ext cx="2690572" cy="1077218"/>
          </a:xfrm>
          <a:prstGeom prst="rect">
            <a:avLst/>
          </a:prstGeom>
          <a:noFill/>
          <a:ln w="9525">
            <a:noFill/>
            <a:miter lim="800000"/>
            <a:headEnd/>
            <a:tailEnd/>
          </a:ln>
        </p:spPr>
        <p:txBody>
          <a:bodyPr wrap="square">
            <a:spAutoFit/>
          </a:bodyPr>
          <a:lstStyle/>
          <a:p>
            <a:pPr eaLnBrk="0" hangingPunct="0">
              <a:lnSpc>
                <a:spcPct val="80000"/>
              </a:lnSpc>
              <a:tabLst>
                <a:tab pos="1428750" algn="ctr"/>
                <a:tab pos="1809750" algn="l"/>
              </a:tabLst>
            </a:pPr>
            <a:r>
              <a:rPr lang="es-ES_tradnl" sz="2000" dirty="0">
                <a:solidFill>
                  <a:srgbClr val="000000"/>
                </a:solidFill>
                <a:latin typeface="Arial Narrow" pitchFamily="34" charset="0"/>
              </a:rPr>
              <a:t>	           </a:t>
            </a:r>
            <a:r>
              <a:rPr lang="es-ES_tradnl" sz="2000" dirty="0" err="1">
                <a:solidFill>
                  <a:srgbClr val="000000"/>
                </a:solidFill>
                <a:latin typeface="Arial Narrow" pitchFamily="34" charset="0"/>
              </a:rPr>
              <a:t>Receivables</a:t>
            </a:r>
            <a:r>
              <a:rPr lang="es-ES_tradnl" sz="2000" dirty="0">
                <a:solidFill>
                  <a:srgbClr val="000000"/>
                </a:solidFill>
                <a:latin typeface="Arial Narrow" pitchFamily="34" charset="0"/>
              </a:rPr>
              <a:t>.</a:t>
            </a:r>
          </a:p>
          <a:p>
            <a:pPr eaLnBrk="0" hangingPunct="0">
              <a:lnSpc>
                <a:spcPct val="80000"/>
              </a:lnSpc>
              <a:tabLst>
                <a:tab pos="1428750" algn="ctr"/>
                <a:tab pos="1809750" algn="l"/>
              </a:tabLst>
            </a:pPr>
            <a:r>
              <a:rPr lang="es-ES_tradnl" sz="2000" dirty="0" err="1">
                <a:solidFill>
                  <a:srgbClr val="000000"/>
                </a:solidFill>
                <a:latin typeface="Arial Narrow" pitchFamily="34" charset="0"/>
              </a:rPr>
              <a:t>Days</a:t>
            </a:r>
            <a:r>
              <a:rPr lang="es-ES_tradnl" sz="2000" dirty="0">
                <a:solidFill>
                  <a:srgbClr val="000000"/>
                </a:solidFill>
                <a:latin typeface="Arial Narrow" pitchFamily="34" charset="0"/>
              </a:rPr>
              <a:t> Rec. 	 	</a:t>
            </a:r>
          </a:p>
          <a:p>
            <a:pPr eaLnBrk="0" hangingPunct="0">
              <a:lnSpc>
                <a:spcPct val="80000"/>
              </a:lnSpc>
              <a:tabLst>
                <a:tab pos="1428750" algn="ctr"/>
                <a:tab pos="1809750" algn="l"/>
              </a:tabLst>
            </a:pPr>
            <a:r>
              <a:rPr lang="es-ES_tradnl" sz="2000" dirty="0">
                <a:solidFill>
                  <a:srgbClr val="000000"/>
                </a:solidFill>
                <a:latin typeface="Arial Narrow" pitchFamily="34" charset="0"/>
              </a:rPr>
              <a:t>	          </a:t>
            </a:r>
            <a:r>
              <a:rPr lang="es-ES_tradnl" sz="2000" dirty="0" err="1">
                <a:solidFill>
                  <a:srgbClr val="000000"/>
                </a:solidFill>
                <a:latin typeface="Arial Narrow" pitchFamily="34" charset="0"/>
              </a:rPr>
              <a:t>Daily</a:t>
            </a:r>
            <a:r>
              <a:rPr lang="es-ES_tradnl" sz="2000" dirty="0">
                <a:solidFill>
                  <a:srgbClr val="000000"/>
                </a:solidFill>
                <a:latin typeface="Arial Narrow" pitchFamily="34" charset="0"/>
              </a:rPr>
              <a:t> Sales</a:t>
            </a:r>
            <a:r>
              <a:rPr lang="es-ES_tradnl" sz="2000" baseline="30000" dirty="0">
                <a:solidFill>
                  <a:srgbClr val="000000"/>
                </a:solidFill>
                <a:latin typeface="Arial Narrow" pitchFamily="34" charset="0"/>
              </a:rPr>
              <a:t>2</a:t>
            </a:r>
            <a:endParaRPr lang="es-ES_tradnl" sz="2000" dirty="0">
              <a:solidFill>
                <a:srgbClr val="000000"/>
              </a:solidFill>
              <a:latin typeface="Arial Narrow" pitchFamily="34" charset="0"/>
            </a:endParaRPr>
          </a:p>
          <a:p>
            <a:pPr eaLnBrk="0" hangingPunct="0">
              <a:lnSpc>
                <a:spcPct val="80000"/>
              </a:lnSpc>
              <a:tabLst>
                <a:tab pos="1428750" algn="ctr"/>
                <a:tab pos="1809750" algn="l"/>
              </a:tabLst>
            </a:pPr>
            <a:endParaRPr lang="es-ES_tradnl" sz="2000" dirty="0">
              <a:solidFill>
                <a:srgbClr val="000000"/>
              </a:solidFill>
              <a:latin typeface="Arial Narrow" pitchFamily="34" charset="0"/>
            </a:endParaRPr>
          </a:p>
        </p:txBody>
      </p:sp>
      <p:sp>
        <p:nvSpPr>
          <p:cNvPr id="81" name="Line 1044">
            <a:extLst>
              <a:ext uri="{FF2B5EF4-FFF2-40B4-BE49-F238E27FC236}">
                <a16:creationId xmlns:a16="http://schemas.microsoft.com/office/drawing/2014/main" id="{DFC75DEA-8267-49A7-8610-A1BED0032B4F}"/>
              </a:ext>
            </a:extLst>
          </p:cNvPr>
          <p:cNvSpPr>
            <a:spLocks noChangeShapeType="1"/>
          </p:cNvSpPr>
          <p:nvPr/>
        </p:nvSpPr>
        <p:spPr bwMode="auto">
          <a:xfrm>
            <a:off x="10555581" y="4191004"/>
            <a:ext cx="1181494" cy="0"/>
          </a:xfrm>
          <a:prstGeom prst="line">
            <a:avLst/>
          </a:prstGeom>
          <a:noFill/>
          <a:ln w="28575">
            <a:solidFill>
              <a:schemeClr val="tx1"/>
            </a:solidFill>
            <a:round/>
            <a:headEnd/>
            <a:tailEnd/>
          </a:ln>
        </p:spPr>
        <p:txBody>
          <a:bodyPr wrap="none" anchor="ctr"/>
          <a:lstStyle/>
          <a:p>
            <a:endParaRPr lang="ca-ES">
              <a:solidFill>
                <a:srgbClr val="000000"/>
              </a:solidFill>
            </a:endParaRPr>
          </a:p>
        </p:txBody>
      </p:sp>
      <p:sp>
        <p:nvSpPr>
          <p:cNvPr id="82" name="Text Box 1042">
            <a:extLst>
              <a:ext uri="{FF2B5EF4-FFF2-40B4-BE49-F238E27FC236}">
                <a16:creationId xmlns:a16="http://schemas.microsoft.com/office/drawing/2014/main" id="{5CFC5048-7304-4B09-989F-9DD7B6E6721E}"/>
              </a:ext>
            </a:extLst>
          </p:cNvPr>
          <p:cNvSpPr txBox="1">
            <a:spLocks noChangeArrowheads="1"/>
          </p:cNvSpPr>
          <p:nvPr/>
        </p:nvSpPr>
        <p:spPr bwMode="auto">
          <a:xfrm>
            <a:off x="6320933" y="4694707"/>
            <a:ext cx="2690572" cy="1077218"/>
          </a:xfrm>
          <a:prstGeom prst="rect">
            <a:avLst/>
          </a:prstGeom>
          <a:noFill/>
          <a:ln w="9525">
            <a:noFill/>
            <a:miter lim="800000"/>
            <a:headEnd/>
            <a:tailEnd/>
          </a:ln>
        </p:spPr>
        <p:txBody>
          <a:bodyPr wrap="square" lIns="91440" tIns="45720" rIns="91440" bIns="45720" anchor="t">
            <a:spAutoFit/>
          </a:bodyPr>
          <a:lstStyle/>
          <a:p>
            <a:pPr eaLnBrk="0" hangingPunct="0">
              <a:lnSpc>
                <a:spcPct val="80000"/>
              </a:lnSpc>
              <a:tabLst>
                <a:tab pos="1428750" algn="ctr"/>
                <a:tab pos="1809750" algn="l"/>
              </a:tabLst>
            </a:pPr>
            <a:r>
              <a:rPr lang="es-ES_tradnl" sz="2000" dirty="0">
                <a:solidFill>
                  <a:srgbClr val="000000"/>
                </a:solidFill>
                <a:latin typeface="Arial Narrow" pitchFamily="34" charset="0"/>
              </a:rPr>
              <a:t>	           </a:t>
            </a:r>
            <a:r>
              <a:rPr lang="es-ES_tradnl" sz="2000" dirty="0" err="1">
                <a:solidFill>
                  <a:srgbClr val="000000"/>
                </a:solidFill>
                <a:latin typeface="Arial Narrow" pitchFamily="34" charset="0"/>
              </a:rPr>
              <a:t>Payables</a:t>
            </a:r>
            <a:r>
              <a:rPr lang="es-ES_tradnl" sz="2000" dirty="0">
                <a:solidFill>
                  <a:srgbClr val="000000"/>
                </a:solidFill>
                <a:latin typeface="Arial Narrow" pitchFamily="34" charset="0"/>
              </a:rPr>
              <a:t>.</a:t>
            </a:r>
          </a:p>
          <a:p>
            <a:pPr eaLnBrk="0" hangingPunct="0">
              <a:lnSpc>
                <a:spcPct val="80000"/>
              </a:lnSpc>
              <a:tabLst>
                <a:tab pos="1428750" algn="ctr"/>
                <a:tab pos="1809750" algn="l"/>
              </a:tabLst>
            </a:pPr>
            <a:r>
              <a:rPr lang="es-ES_tradnl" sz="2000" dirty="0" err="1">
                <a:solidFill>
                  <a:srgbClr val="000000"/>
                </a:solidFill>
                <a:latin typeface="Arial Narrow" pitchFamily="34" charset="0"/>
              </a:rPr>
              <a:t>Days</a:t>
            </a:r>
            <a:r>
              <a:rPr lang="es-ES_tradnl" sz="2000" dirty="0">
                <a:solidFill>
                  <a:srgbClr val="000000"/>
                </a:solidFill>
                <a:latin typeface="Arial Narrow" pitchFamily="34" charset="0"/>
              </a:rPr>
              <a:t> </a:t>
            </a:r>
            <a:r>
              <a:rPr lang="es-ES_tradnl" sz="2000" dirty="0" err="1">
                <a:solidFill>
                  <a:srgbClr val="000000"/>
                </a:solidFill>
                <a:latin typeface="Arial Narrow" pitchFamily="34" charset="0"/>
              </a:rPr>
              <a:t>Pay</a:t>
            </a:r>
            <a:r>
              <a:rPr lang="es-ES_tradnl" sz="2000" dirty="0">
                <a:solidFill>
                  <a:srgbClr val="000000"/>
                </a:solidFill>
                <a:latin typeface="Arial Narrow" pitchFamily="34" charset="0"/>
              </a:rPr>
              <a:t>. 	 	</a:t>
            </a:r>
          </a:p>
          <a:p>
            <a:pPr eaLnBrk="0" hangingPunct="0">
              <a:lnSpc>
                <a:spcPct val="80000"/>
              </a:lnSpc>
              <a:tabLst>
                <a:tab pos="1428750" algn="ctr"/>
                <a:tab pos="1809750" algn="l"/>
              </a:tabLst>
            </a:pPr>
            <a:r>
              <a:rPr lang="es-ES_tradnl" sz="2000" dirty="0">
                <a:solidFill>
                  <a:srgbClr val="000000"/>
                </a:solidFill>
                <a:latin typeface="Arial Narrow"/>
              </a:rPr>
              <a:t>	      </a:t>
            </a:r>
            <a:r>
              <a:rPr lang="es-ES_tradnl" sz="2000" dirty="0" err="1">
                <a:solidFill>
                  <a:srgbClr val="000000"/>
                </a:solidFill>
                <a:latin typeface="Arial Narrow"/>
              </a:rPr>
              <a:t>Daily</a:t>
            </a:r>
            <a:r>
              <a:rPr lang="es-ES_tradnl" sz="2000" dirty="0">
                <a:solidFill>
                  <a:srgbClr val="000000"/>
                </a:solidFill>
                <a:latin typeface="Arial Narrow"/>
              </a:rPr>
              <a:t> COGS</a:t>
            </a:r>
          </a:p>
          <a:p>
            <a:pPr eaLnBrk="0" hangingPunct="0">
              <a:lnSpc>
                <a:spcPct val="80000"/>
              </a:lnSpc>
              <a:tabLst>
                <a:tab pos="1428750" algn="ctr"/>
                <a:tab pos="1809750" algn="l"/>
              </a:tabLst>
            </a:pPr>
            <a:endParaRPr lang="es-ES_tradnl" sz="2000" dirty="0">
              <a:solidFill>
                <a:srgbClr val="000000"/>
              </a:solidFill>
              <a:latin typeface="Arial Narrow" pitchFamily="34" charset="0"/>
            </a:endParaRPr>
          </a:p>
        </p:txBody>
      </p:sp>
      <p:sp>
        <p:nvSpPr>
          <p:cNvPr id="83" name="Line 1044">
            <a:extLst>
              <a:ext uri="{FF2B5EF4-FFF2-40B4-BE49-F238E27FC236}">
                <a16:creationId xmlns:a16="http://schemas.microsoft.com/office/drawing/2014/main" id="{CA6E5BA9-8280-4015-A65C-8BD27ECDF53B}"/>
              </a:ext>
            </a:extLst>
          </p:cNvPr>
          <p:cNvSpPr>
            <a:spLocks noChangeShapeType="1"/>
          </p:cNvSpPr>
          <p:nvPr/>
        </p:nvSpPr>
        <p:spPr bwMode="auto">
          <a:xfrm>
            <a:off x="7659045" y="5065209"/>
            <a:ext cx="1181494" cy="0"/>
          </a:xfrm>
          <a:prstGeom prst="line">
            <a:avLst/>
          </a:prstGeom>
          <a:noFill/>
          <a:ln w="28575">
            <a:solidFill>
              <a:schemeClr val="tx1"/>
            </a:solidFill>
            <a:round/>
            <a:headEnd/>
            <a:tailEnd/>
          </a:ln>
        </p:spPr>
        <p:txBody>
          <a:bodyPr wrap="none" anchor="ctr"/>
          <a:lstStyle/>
          <a:p>
            <a:endParaRPr lang="ca-ES">
              <a:solidFill>
                <a:srgbClr val="000000"/>
              </a:solidFill>
            </a:endParaRPr>
          </a:p>
        </p:txBody>
      </p:sp>
      <p:cxnSp>
        <p:nvCxnSpPr>
          <p:cNvPr id="84" name="49 Conector recto de flecha">
            <a:extLst>
              <a:ext uri="{FF2B5EF4-FFF2-40B4-BE49-F238E27FC236}">
                <a16:creationId xmlns:a16="http://schemas.microsoft.com/office/drawing/2014/main" id="{1A185F44-D5EC-4BA1-A783-2F194BA3DF29}"/>
              </a:ext>
            </a:extLst>
          </p:cNvPr>
          <p:cNvCxnSpPr/>
          <p:nvPr/>
        </p:nvCxnSpPr>
        <p:spPr bwMode="auto">
          <a:xfrm>
            <a:off x="11955570" y="3850261"/>
            <a:ext cx="0" cy="416560"/>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cxnSp>
        <p:nvCxnSpPr>
          <p:cNvPr id="85" name="50 Conector recto de flecha">
            <a:extLst>
              <a:ext uri="{FF2B5EF4-FFF2-40B4-BE49-F238E27FC236}">
                <a16:creationId xmlns:a16="http://schemas.microsoft.com/office/drawing/2014/main" id="{FC94CFF4-D3DE-4418-899B-CC06807C3547}"/>
              </a:ext>
            </a:extLst>
          </p:cNvPr>
          <p:cNvCxnSpPr/>
          <p:nvPr/>
        </p:nvCxnSpPr>
        <p:spPr bwMode="auto">
          <a:xfrm flipV="1">
            <a:off x="8973823" y="4885509"/>
            <a:ext cx="0" cy="406397"/>
          </a:xfrm>
          <a:prstGeom prst="straightConnector1">
            <a:avLst/>
          </a:prstGeom>
          <a:solidFill>
            <a:schemeClr val="accent1"/>
          </a:solidFill>
          <a:ln w="38100" cap="flat" cmpd="sng" algn="ctr">
            <a:solidFill>
              <a:srgbClr val="215968"/>
            </a:solidFill>
            <a:prstDash val="solid"/>
            <a:round/>
            <a:headEnd type="none" w="med" len="med"/>
            <a:tailEnd type="arrow"/>
          </a:ln>
          <a:effectLst/>
        </p:spPr>
      </p:cxnSp>
      <p:sp>
        <p:nvSpPr>
          <p:cNvPr id="86" name="Text Box 1042">
            <a:extLst>
              <a:ext uri="{FF2B5EF4-FFF2-40B4-BE49-F238E27FC236}">
                <a16:creationId xmlns:a16="http://schemas.microsoft.com/office/drawing/2014/main" id="{6B6A2CD7-FDB6-468A-BF6D-89689C33ADAA}"/>
              </a:ext>
            </a:extLst>
          </p:cNvPr>
          <p:cNvSpPr txBox="1">
            <a:spLocks noChangeArrowheads="1"/>
          </p:cNvSpPr>
          <p:nvPr/>
        </p:nvSpPr>
        <p:spPr bwMode="auto">
          <a:xfrm>
            <a:off x="9337912" y="4718662"/>
            <a:ext cx="2690572" cy="830997"/>
          </a:xfrm>
          <a:prstGeom prst="rect">
            <a:avLst/>
          </a:prstGeom>
          <a:noFill/>
          <a:ln w="9525">
            <a:noFill/>
            <a:miter lim="800000"/>
            <a:headEnd/>
            <a:tailEnd/>
          </a:ln>
        </p:spPr>
        <p:txBody>
          <a:bodyPr wrap="square">
            <a:spAutoFit/>
          </a:bodyPr>
          <a:lstStyle/>
          <a:p>
            <a:pPr eaLnBrk="0" hangingPunct="0">
              <a:lnSpc>
                <a:spcPct val="80000"/>
              </a:lnSpc>
              <a:tabLst>
                <a:tab pos="1428750" algn="ctr"/>
                <a:tab pos="1809750" algn="l"/>
              </a:tabLst>
            </a:pPr>
            <a:r>
              <a:rPr lang="es-ES_tradnl" sz="2000" dirty="0">
                <a:solidFill>
                  <a:srgbClr val="000000"/>
                </a:solidFill>
                <a:latin typeface="Arial Narrow" pitchFamily="34" charset="0"/>
              </a:rPr>
              <a:t>	        </a:t>
            </a:r>
          </a:p>
          <a:p>
            <a:pPr eaLnBrk="0" hangingPunct="0">
              <a:lnSpc>
                <a:spcPct val="80000"/>
              </a:lnSpc>
              <a:tabLst>
                <a:tab pos="1428750" algn="ctr"/>
                <a:tab pos="1809750" algn="l"/>
              </a:tabLst>
            </a:pPr>
            <a:r>
              <a:rPr lang="es-ES_tradnl" sz="2000" dirty="0">
                <a:solidFill>
                  <a:srgbClr val="000000"/>
                </a:solidFill>
                <a:latin typeface="Arial Narrow" pitchFamily="34" charset="0"/>
              </a:rPr>
              <a:t>Cash </a:t>
            </a:r>
            <a:r>
              <a:rPr lang="es-ES_tradnl" sz="2000" dirty="0" err="1">
                <a:solidFill>
                  <a:srgbClr val="000000"/>
                </a:solidFill>
                <a:latin typeface="Arial Narrow" pitchFamily="34" charset="0"/>
              </a:rPr>
              <a:t>Cycle</a:t>
            </a:r>
            <a:r>
              <a:rPr lang="es-ES_tradnl" sz="2000" dirty="0">
                <a:solidFill>
                  <a:srgbClr val="000000"/>
                </a:solidFill>
                <a:latin typeface="Arial Narrow" pitchFamily="34" charset="0"/>
              </a:rPr>
              <a:t> = DR+SD- DP 	 	</a:t>
            </a:r>
          </a:p>
        </p:txBody>
      </p:sp>
    </p:spTree>
    <p:extLst>
      <p:ext uri="{BB962C8B-B14F-4D97-AF65-F5344CB8AC3E}">
        <p14:creationId xmlns:p14="http://schemas.microsoft.com/office/powerpoint/2010/main" val="29704025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p:bldP spid="32" grpId="0"/>
      <p:bldP spid="33" grpId="0" animBg="1"/>
      <p:bldP spid="34" grpId="0" animBg="1"/>
      <p:bldP spid="35" grpId="0"/>
      <p:bldP spid="36" grpId="0" animBg="1"/>
      <p:bldP spid="37" grpId="0" animBg="1"/>
      <p:bldP spid="38" grpId="0"/>
      <p:bldP spid="39" grpId="0" animBg="1"/>
      <p:bldP spid="69" grpId="0" animBg="1"/>
      <p:bldP spid="70" grpId="0" animBg="1"/>
      <p:bldP spid="71" grpId="0" animBg="1"/>
      <p:bldP spid="80" grpId="0"/>
      <p:bldP spid="81" grpId="0" animBg="1"/>
      <p:bldP spid="82" grpId="0"/>
      <p:bldP spid="83" grpId="0" animBg="1"/>
      <p:bldP spid="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Imagen 4" descr="Gráfico, Gráfico de líneas&#10;&#10;Descripción generada automáticamente">
            <a:extLst>
              <a:ext uri="{FF2B5EF4-FFF2-40B4-BE49-F238E27FC236}">
                <a16:creationId xmlns:a16="http://schemas.microsoft.com/office/drawing/2014/main" id="{4E93FE81-40F5-C095-3B78-461010A2BA7F}"/>
              </a:ext>
            </a:extLst>
          </p:cNvPr>
          <p:cNvPicPr>
            <a:picLocks noChangeAspect="1"/>
          </p:cNvPicPr>
          <p:nvPr/>
        </p:nvPicPr>
        <p:blipFill>
          <a:blip r:embed="rId3"/>
          <a:stretch>
            <a:fillRect/>
          </a:stretch>
        </p:blipFill>
        <p:spPr>
          <a:xfrm>
            <a:off x="1520328" y="1023718"/>
            <a:ext cx="8600500" cy="4415790"/>
          </a:xfrm>
          <a:prstGeom prst="rect">
            <a:avLst/>
          </a:prstGeom>
        </p:spPr>
      </p:pic>
    </p:spTree>
    <p:extLst>
      <p:ext uri="{BB962C8B-B14F-4D97-AF65-F5344CB8AC3E}">
        <p14:creationId xmlns:p14="http://schemas.microsoft.com/office/powerpoint/2010/main" val="11819311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3" name="Picture 2">
            <a:extLst>
              <a:ext uri="{FF2B5EF4-FFF2-40B4-BE49-F238E27FC236}">
                <a16:creationId xmlns:a16="http://schemas.microsoft.com/office/drawing/2014/main" id="{3334D18B-3F85-484A-BBCB-D4E57C517EF6}"/>
              </a:ext>
            </a:extLst>
          </p:cNvPr>
          <p:cNvPicPr>
            <a:picLocks noChangeAspect="1"/>
          </p:cNvPicPr>
          <p:nvPr/>
        </p:nvPicPr>
        <p:blipFill>
          <a:blip r:embed="rId3"/>
          <a:stretch>
            <a:fillRect/>
          </a:stretch>
        </p:blipFill>
        <p:spPr>
          <a:xfrm>
            <a:off x="1149451" y="669033"/>
            <a:ext cx="9140443" cy="5658369"/>
          </a:xfrm>
          <a:prstGeom prst="rect">
            <a:avLst/>
          </a:prstGeom>
        </p:spPr>
      </p:pic>
    </p:spTree>
    <p:extLst>
      <p:ext uri="{BB962C8B-B14F-4D97-AF65-F5344CB8AC3E}">
        <p14:creationId xmlns:p14="http://schemas.microsoft.com/office/powerpoint/2010/main" val="13983777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a:extLst>
              <a:ext uri="{FF2B5EF4-FFF2-40B4-BE49-F238E27FC236}">
                <a16:creationId xmlns:a16="http://schemas.microsoft.com/office/drawing/2014/main" id="{0B38A05C-C6CE-49C1-8DE0-CFEE94E9BE15}"/>
              </a:ext>
            </a:extLst>
          </p:cNvPr>
          <p:cNvPicPr>
            <a:picLocks noChangeAspect="1"/>
          </p:cNvPicPr>
          <p:nvPr/>
        </p:nvPicPr>
        <p:blipFill>
          <a:blip r:embed="rId3"/>
          <a:stretch>
            <a:fillRect/>
          </a:stretch>
        </p:blipFill>
        <p:spPr>
          <a:xfrm>
            <a:off x="1685161" y="575824"/>
            <a:ext cx="8821677" cy="5706351"/>
          </a:xfrm>
          <a:prstGeom prst="rect">
            <a:avLst/>
          </a:prstGeom>
        </p:spPr>
      </p:pic>
    </p:spTree>
    <p:extLst>
      <p:ext uri="{BB962C8B-B14F-4D97-AF65-F5344CB8AC3E}">
        <p14:creationId xmlns:p14="http://schemas.microsoft.com/office/powerpoint/2010/main" val="42103294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a:extLst>
              <a:ext uri="{FF2B5EF4-FFF2-40B4-BE49-F238E27FC236}">
                <a16:creationId xmlns:a16="http://schemas.microsoft.com/office/drawing/2014/main" id="{053DBCA4-4A7C-403B-8F8A-2273D99AE312}"/>
              </a:ext>
            </a:extLst>
          </p:cNvPr>
          <p:cNvPicPr>
            <a:picLocks noChangeAspect="1"/>
          </p:cNvPicPr>
          <p:nvPr/>
        </p:nvPicPr>
        <p:blipFill>
          <a:blip r:embed="rId3"/>
          <a:stretch>
            <a:fillRect/>
          </a:stretch>
        </p:blipFill>
        <p:spPr>
          <a:xfrm>
            <a:off x="1953409" y="575824"/>
            <a:ext cx="8285182" cy="5706351"/>
          </a:xfrm>
          <a:prstGeom prst="rect">
            <a:avLst/>
          </a:prstGeom>
        </p:spPr>
      </p:pic>
    </p:spTree>
    <p:extLst>
      <p:ext uri="{BB962C8B-B14F-4D97-AF65-F5344CB8AC3E}">
        <p14:creationId xmlns:p14="http://schemas.microsoft.com/office/powerpoint/2010/main" val="8715476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Imagen 4">
            <a:extLst>
              <a:ext uri="{FF2B5EF4-FFF2-40B4-BE49-F238E27FC236}">
                <a16:creationId xmlns:a16="http://schemas.microsoft.com/office/drawing/2014/main" id="{5EF7F7AD-C7B7-EFEF-DC04-7558F5CE4EF7}"/>
              </a:ext>
            </a:extLst>
          </p:cNvPr>
          <p:cNvPicPr>
            <a:picLocks noChangeAspect="1"/>
          </p:cNvPicPr>
          <p:nvPr/>
        </p:nvPicPr>
        <p:blipFill>
          <a:blip r:embed="rId3"/>
          <a:stretch>
            <a:fillRect/>
          </a:stretch>
        </p:blipFill>
        <p:spPr>
          <a:xfrm>
            <a:off x="2851532" y="1524462"/>
            <a:ext cx="7205031" cy="3258232"/>
          </a:xfrm>
          <a:prstGeom prst="rect">
            <a:avLst/>
          </a:prstGeom>
        </p:spPr>
      </p:pic>
    </p:spTree>
    <p:extLst>
      <p:ext uri="{BB962C8B-B14F-4D97-AF65-F5344CB8AC3E}">
        <p14:creationId xmlns:p14="http://schemas.microsoft.com/office/powerpoint/2010/main" val="2913255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 name="Group 1">
            <a:extLst>
              <a:ext uri="{FF2B5EF4-FFF2-40B4-BE49-F238E27FC236}">
                <a16:creationId xmlns:a16="http://schemas.microsoft.com/office/drawing/2014/main" id="{DF278EEB-7758-4F7F-AB4B-FE1B2AA501B0}"/>
              </a:ext>
            </a:extLst>
          </p:cNvPr>
          <p:cNvGrpSpPr/>
          <p:nvPr/>
        </p:nvGrpSpPr>
        <p:grpSpPr>
          <a:xfrm>
            <a:off x="238760" y="836207"/>
            <a:ext cx="11443724" cy="5239473"/>
            <a:chOff x="238760" y="1579880"/>
            <a:chExt cx="8686800" cy="4495800"/>
          </a:xfrm>
        </p:grpSpPr>
        <p:sp>
          <p:nvSpPr>
            <p:cNvPr id="34" name="Rectangle 4">
              <a:extLst>
                <a:ext uri="{FF2B5EF4-FFF2-40B4-BE49-F238E27FC236}">
                  <a16:creationId xmlns:a16="http://schemas.microsoft.com/office/drawing/2014/main" id="{AF873AB7-A2B6-4076-B9D6-9462DBF4133A}"/>
                </a:ext>
              </a:extLst>
            </p:cNvPr>
            <p:cNvSpPr>
              <a:spLocks noChangeArrowheads="1"/>
            </p:cNvSpPr>
            <p:nvPr/>
          </p:nvSpPr>
          <p:spPr bwMode="auto">
            <a:xfrm>
              <a:off x="2050098" y="4862830"/>
              <a:ext cx="1798637" cy="1212850"/>
            </a:xfrm>
            <a:prstGeom prst="rect">
              <a:avLst/>
            </a:prstGeom>
            <a:solidFill>
              <a:schemeClr val="accent2">
                <a:lumMod val="20000"/>
                <a:lumOff val="80000"/>
              </a:schemeClr>
            </a:solidFill>
            <a:ln w="3175">
              <a:solidFill>
                <a:srgbClr val="000000"/>
              </a:solidFill>
              <a:miter lim="800000"/>
              <a:headEnd/>
              <a:tailEnd/>
            </a:ln>
          </p:spPr>
          <p:txBody>
            <a:bodyPr/>
            <a:lstStyle/>
            <a:p>
              <a:pPr eaLnBrk="0" hangingPunct="0"/>
              <a:endParaRPr lang="es-ES">
                <a:solidFill>
                  <a:srgbClr val="000000"/>
                </a:solidFill>
              </a:endParaRPr>
            </a:p>
          </p:txBody>
        </p:sp>
        <p:sp>
          <p:nvSpPr>
            <p:cNvPr id="35" name="Rectangle 5">
              <a:extLst>
                <a:ext uri="{FF2B5EF4-FFF2-40B4-BE49-F238E27FC236}">
                  <a16:creationId xmlns:a16="http://schemas.microsoft.com/office/drawing/2014/main" id="{4BD1BD61-0000-4113-B015-2A197E146C56}"/>
                </a:ext>
              </a:extLst>
            </p:cNvPr>
            <p:cNvSpPr>
              <a:spLocks noChangeArrowheads="1"/>
            </p:cNvSpPr>
            <p:nvPr/>
          </p:nvSpPr>
          <p:spPr bwMode="auto">
            <a:xfrm>
              <a:off x="2032800" y="3256280"/>
              <a:ext cx="1798638" cy="1573213"/>
            </a:xfrm>
            <a:prstGeom prst="rect">
              <a:avLst/>
            </a:prstGeom>
            <a:solidFill>
              <a:schemeClr val="accent2"/>
            </a:solidFill>
            <a:ln w="3175">
              <a:solidFill>
                <a:srgbClr val="000000"/>
              </a:solidFill>
              <a:miter lim="800000"/>
              <a:headEnd/>
              <a:tailEnd/>
            </a:ln>
          </p:spPr>
          <p:txBody>
            <a:bodyPr/>
            <a:lstStyle/>
            <a:p>
              <a:pPr eaLnBrk="0" hangingPunct="0"/>
              <a:endParaRPr lang="es-ES">
                <a:solidFill>
                  <a:srgbClr val="000000"/>
                </a:solidFill>
              </a:endParaRPr>
            </a:p>
          </p:txBody>
        </p:sp>
        <p:sp>
          <p:nvSpPr>
            <p:cNvPr id="36" name="Rectangle 6">
              <a:extLst>
                <a:ext uri="{FF2B5EF4-FFF2-40B4-BE49-F238E27FC236}">
                  <a16:creationId xmlns:a16="http://schemas.microsoft.com/office/drawing/2014/main" id="{A8933181-971D-44AC-B7F7-16834A76AF7B}"/>
                </a:ext>
              </a:extLst>
            </p:cNvPr>
            <p:cNvSpPr>
              <a:spLocks noChangeArrowheads="1"/>
            </p:cNvSpPr>
            <p:nvPr/>
          </p:nvSpPr>
          <p:spPr bwMode="auto">
            <a:xfrm>
              <a:off x="2050098" y="2049780"/>
              <a:ext cx="1797050" cy="1239838"/>
            </a:xfrm>
            <a:prstGeom prst="rect">
              <a:avLst/>
            </a:prstGeom>
            <a:noFill/>
            <a:ln w="3175">
              <a:solidFill>
                <a:srgbClr val="000000"/>
              </a:solidFill>
              <a:miter lim="800000"/>
              <a:headEnd/>
              <a:tailEnd/>
            </a:ln>
          </p:spPr>
          <p:txBody>
            <a:bodyPr/>
            <a:lstStyle/>
            <a:p>
              <a:pPr eaLnBrk="0" hangingPunct="0"/>
              <a:endParaRPr lang="es-ES">
                <a:solidFill>
                  <a:srgbClr val="000000"/>
                </a:solidFill>
              </a:endParaRPr>
            </a:p>
          </p:txBody>
        </p:sp>
        <p:sp>
          <p:nvSpPr>
            <p:cNvPr id="37" name="Rectangle 7">
              <a:extLst>
                <a:ext uri="{FF2B5EF4-FFF2-40B4-BE49-F238E27FC236}">
                  <a16:creationId xmlns:a16="http://schemas.microsoft.com/office/drawing/2014/main" id="{E09AF7DE-6188-4ADE-99B4-B015FFA52E0D}"/>
                </a:ext>
              </a:extLst>
            </p:cNvPr>
            <p:cNvSpPr>
              <a:spLocks noChangeArrowheads="1"/>
            </p:cNvSpPr>
            <p:nvPr/>
          </p:nvSpPr>
          <p:spPr bwMode="auto">
            <a:xfrm>
              <a:off x="238760" y="3592830"/>
              <a:ext cx="1812925" cy="2482850"/>
            </a:xfrm>
            <a:prstGeom prst="rect">
              <a:avLst/>
            </a:prstGeom>
            <a:solidFill>
              <a:schemeClr val="accent1"/>
            </a:solidFill>
            <a:ln w="3175">
              <a:solidFill>
                <a:srgbClr val="000000"/>
              </a:solidFill>
              <a:miter lim="800000"/>
              <a:headEnd/>
              <a:tailEnd/>
            </a:ln>
          </p:spPr>
          <p:txBody>
            <a:bodyPr/>
            <a:lstStyle/>
            <a:p>
              <a:pPr eaLnBrk="0" hangingPunct="0"/>
              <a:endParaRPr lang="es-ES">
                <a:solidFill>
                  <a:srgbClr val="000000"/>
                </a:solidFill>
              </a:endParaRPr>
            </a:p>
          </p:txBody>
        </p:sp>
        <p:sp>
          <p:nvSpPr>
            <p:cNvPr id="38" name="Rectangle 8">
              <a:extLst>
                <a:ext uri="{FF2B5EF4-FFF2-40B4-BE49-F238E27FC236}">
                  <a16:creationId xmlns:a16="http://schemas.microsoft.com/office/drawing/2014/main" id="{2A17CFAD-C7DD-42BB-8B1B-30201819168B}"/>
                </a:ext>
              </a:extLst>
            </p:cNvPr>
            <p:cNvSpPr>
              <a:spLocks noChangeArrowheads="1"/>
            </p:cNvSpPr>
            <p:nvPr/>
          </p:nvSpPr>
          <p:spPr bwMode="auto">
            <a:xfrm>
              <a:off x="238760" y="2049780"/>
              <a:ext cx="1811338" cy="1543050"/>
            </a:xfrm>
            <a:prstGeom prst="rect">
              <a:avLst/>
            </a:prstGeom>
            <a:noFill/>
            <a:ln w="3175">
              <a:solidFill>
                <a:srgbClr val="000000"/>
              </a:solidFill>
              <a:miter lim="800000"/>
              <a:headEnd/>
              <a:tailEnd/>
            </a:ln>
          </p:spPr>
          <p:txBody>
            <a:bodyPr/>
            <a:lstStyle/>
            <a:p>
              <a:pPr eaLnBrk="0" hangingPunct="0"/>
              <a:endParaRPr lang="es-ES">
                <a:solidFill>
                  <a:srgbClr val="000000"/>
                </a:solidFill>
              </a:endParaRPr>
            </a:p>
          </p:txBody>
        </p:sp>
        <p:sp>
          <p:nvSpPr>
            <p:cNvPr id="39" name="Freeform 9">
              <a:extLst>
                <a:ext uri="{FF2B5EF4-FFF2-40B4-BE49-F238E27FC236}">
                  <a16:creationId xmlns:a16="http://schemas.microsoft.com/office/drawing/2014/main" id="{C4290678-025F-48FC-A6EF-69BF2FED5A35}"/>
                </a:ext>
              </a:extLst>
            </p:cNvPr>
            <p:cNvSpPr>
              <a:spLocks/>
            </p:cNvSpPr>
            <p:nvPr/>
          </p:nvSpPr>
          <p:spPr bwMode="auto">
            <a:xfrm>
              <a:off x="2050098" y="1579880"/>
              <a:ext cx="1790700" cy="466725"/>
            </a:xfrm>
            <a:custGeom>
              <a:avLst/>
              <a:gdLst>
                <a:gd name="T0" fmla="*/ 141126 w 1345"/>
                <a:gd name="T1" fmla="*/ 0 h 223"/>
                <a:gd name="T2" fmla="*/ 1634929 w 1345"/>
                <a:gd name="T3" fmla="*/ 0 h 223"/>
                <a:gd name="T4" fmla="*/ 1790700 w 1345"/>
                <a:gd name="T5" fmla="*/ 466725 h 223"/>
                <a:gd name="T6" fmla="*/ 0 w 1345"/>
                <a:gd name="T7" fmla="*/ 466725 h 223"/>
                <a:gd name="T8" fmla="*/ 141126 w 1345"/>
                <a:gd name="T9" fmla="*/ 0 h 223"/>
                <a:gd name="T10" fmla="*/ 0 60000 65536"/>
                <a:gd name="T11" fmla="*/ 0 60000 65536"/>
                <a:gd name="T12" fmla="*/ 0 60000 65536"/>
                <a:gd name="T13" fmla="*/ 0 60000 65536"/>
                <a:gd name="T14" fmla="*/ 0 60000 65536"/>
                <a:gd name="T15" fmla="*/ 0 w 1345"/>
                <a:gd name="T16" fmla="*/ 0 h 223"/>
                <a:gd name="T17" fmla="*/ 1345 w 1345"/>
                <a:gd name="T18" fmla="*/ 223 h 223"/>
              </a:gdLst>
              <a:ahLst/>
              <a:cxnLst>
                <a:cxn ang="T10">
                  <a:pos x="T0" y="T1"/>
                </a:cxn>
                <a:cxn ang="T11">
                  <a:pos x="T2" y="T3"/>
                </a:cxn>
                <a:cxn ang="T12">
                  <a:pos x="T4" y="T5"/>
                </a:cxn>
                <a:cxn ang="T13">
                  <a:pos x="T6" y="T7"/>
                </a:cxn>
                <a:cxn ang="T14">
                  <a:pos x="T8" y="T9"/>
                </a:cxn>
              </a:cxnLst>
              <a:rect l="T15" t="T16" r="T17" b="T18"/>
              <a:pathLst>
                <a:path w="1345" h="223">
                  <a:moveTo>
                    <a:pt x="106" y="0"/>
                  </a:moveTo>
                  <a:lnTo>
                    <a:pt x="1228" y="0"/>
                  </a:lnTo>
                  <a:lnTo>
                    <a:pt x="1345" y="223"/>
                  </a:lnTo>
                  <a:lnTo>
                    <a:pt x="0" y="223"/>
                  </a:lnTo>
                  <a:lnTo>
                    <a:pt x="106" y="0"/>
                  </a:lnTo>
                  <a:close/>
                </a:path>
              </a:pathLst>
            </a:custGeom>
            <a:solidFill>
              <a:schemeClr val="accent1"/>
            </a:solidFill>
            <a:ln w="3175">
              <a:solidFill>
                <a:srgbClr val="FF0000"/>
              </a:solidFill>
              <a:round/>
              <a:headEnd/>
              <a:tailEnd/>
            </a:ln>
          </p:spPr>
          <p:txBody>
            <a:bodyPr/>
            <a:lstStyle/>
            <a:p>
              <a:pPr eaLnBrk="0" hangingPunct="0"/>
              <a:endParaRPr lang="es-ES">
                <a:solidFill>
                  <a:schemeClr val="bg1"/>
                </a:solidFill>
              </a:endParaRPr>
            </a:p>
          </p:txBody>
        </p:sp>
        <p:sp>
          <p:nvSpPr>
            <p:cNvPr id="40" name="Freeform 10">
              <a:extLst>
                <a:ext uri="{FF2B5EF4-FFF2-40B4-BE49-F238E27FC236}">
                  <a16:creationId xmlns:a16="http://schemas.microsoft.com/office/drawing/2014/main" id="{EDAA7968-36C0-4528-B789-4992ABC26561}"/>
                </a:ext>
              </a:extLst>
            </p:cNvPr>
            <p:cNvSpPr>
              <a:spLocks/>
            </p:cNvSpPr>
            <p:nvPr/>
          </p:nvSpPr>
          <p:spPr bwMode="auto">
            <a:xfrm>
              <a:off x="257810" y="1579880"/>
              <a:ext cx="1790700" cy="466725"/>
            </a:xfrm>
            <a:custGeom>
              <a:avLst/>
              <a:gdLst>
                <a:gd name="T0" fmla="*/ 139794 w 1345"/>
                <a:gd name="T1" fmla="*/ 0 h 223"/>
                <a:gd name="T2" fmla="*/ 1634929 w 1345"/>
                <a:gd name="T3" fmla="*/ 0 h 223"/>
                <a:gd name="T4" fmla="*/ 1790700 w 1345"/>
                <a:gd name="T5" fmla="*/ 466725 h 223"/>
                <a:gd name="T6" fmla="*/ 0 w 1345"/>
                <a:gd name="T7" fmla="*/ 466725 h 223"/>
                <a:gd name="T8" fmla="*/ 139794 w 1345"/>
                <a:gd name="T9" fmla="*/ 0 h 223"/>
                <a:gd name="T10" fmla="*/ 0 60000 65536"/>
                <a:gd name="T11" fmla="*/ 0 60000 65536"/>
                <a:gd name="T12" fmla="*/ 0 60000 65536"/>
                <a:gd name="T13" fmla="*/ 0 60000 65536"/>
                <a:gd name="T14" fmla="*/ 0 60000 65536"/>
                <a:gd name="T15" fmla="*/ 0 w 1345"/>
                <a:gd name="T16" fmla="*/ 0 h 223"/>
                <a:gd name="T17" fmla="*/ 1345 w 1345"/>
                <a:gd name="T18" fmla="*/ 223 h 223"/>
              </a:gdLst>
              <a:ahLst/>
              <a:cxnLst>
                <a:cxn ang="T10">
                  <a:pos x="T0" y="T1"/>
                </a:cxn>
                <a:cxn ang="T11">
                  <a:pos x="T2" y="T3"/>
                </a:cxn>
                <a:cxn ang="T12">
                  <a:pos x="T4" y="T5"/>
                </a:cxn>
                <a:cxn ang="T13">
                  <a:pos x="T6" y="T7"/>
                </a:cxn>
                <a:cxn ang="T14">
                  <a:pos x="T8" y="T9"/>
                </a:cxn>
              </a:cxnLst>
              <a:rect l="T15" t="T16" r="T17" b="T18"/>
              <a:pathLst>
                <a:path w="1345" h="223">
                  <a:moveTo>
                    <a:pt x="105" y="0"/>
                  </a:moveTo>
                  <a:lnTo>
                    <a:pt x="1228" y="0"/>
                  </a:lnTo>
                  <a:lnTo>
                    <a:pt x="1345" y="223"/>
                  </a:lnTo>
                  <a:lnTo>
                    <a:pt x="0" y="223"/>
                  </a:lnTo>
                  <a:lnTo>
                    <a:pt x="105" y="0"/>
                  </a:lnTo>
                  <a:close/>
                </a:path>
              </a:pathLst>
            </a:custGeom>
            <a:solidFill>
              <a:schemeClr val="accent1"/>
            </a:solidFill>
            <a:ln w="3175">
              <a:solidFill>
                <a:srgbClr val="0000FF"/>
              </a:solidFill>
              <a:round/>
              <a:headEnd/>
              <a:tailEnd/>
            </a:ln>
          </p:spPr>
          <p:txBody>
            <a:bodyPr/>
            <a:lstStyle/>
            <a:p>
              <a:pPr eaLnBrk="0" hangingPunct="0"/>
              <a:endParaRPr lang="es-ES">
                <a:solidFill>
                  <a:schemeClr val="bg1"/>
                </a:solidFill>
              </a:endParaRPr>
            </a:p>
          </p:txBody>
        </p:sp>
        <p:sp>
          <p:nvSpPr>
            <p:cNvPr id="41" name="Rectangle 11">
              <a:extLst>
                <a:ext uri="{FF2B5EF4-FFF2-40B4-BE49-F238E27FC236}">
                  <a16:creationId xmlns:a16="http://schemas.microsoft.com/office/drawing/2014/main" id="{AD4126AE-F7D1-472C-BFB9-8B537931EF41}"/>
                </a:ext>
              </a:extLst>
            </p:cNvPr>
            <p:cNvSpPr>
              <a:spLocks noChangeArrowheads="1"/>
            </p:cNvSpPr>
            <p:nvPr/>
          </p:nvSpPr>
          <p:spPr bwMode="auto">
            <a:xfrm>
              <a:off x="2050098" y="2049780"/>
              <a:ext cx="1790700" cy="4025900"/>
            </a:xfrm>
            <a:prstGeom prst="rect">
              <a:avLst/>
            </a:prstGeom>
            <a:noFill/>
            <a:ln w="36513">
              <a:solidFill>
                <a:schemeClr val="tx1"/>
              </a:solidFill>
              <a:miter lim="800000"/>
              <a:headEnd/>
              <a:tailEnd/>
            </a:ln>
          </p:spPr>
          <p:txBody>
            <a:bodyPr/>
            <a:lstStyle/>
            <a:p>
              <a:pPr eaLnBrk="0" hangingPunct="0"/>
              <a:endParaRPr lang="es-ES">
                <a:solidFill>
                  <a:srgbClr val="000000"/>
                </a:solidFill>
              </a:endParaRPr>
            </a:p>
          </p:txBody>
        </p:sp>
        <p:sp>
          <p:nvSpPr>
            <p:cNvPr id="42" name="Freeform 12">
              <a:extLst>
                <a:ext uri="{FF2B5EF4-FFF2-40B4-BE49-F238E27FC236}">
                  <a16:creationId xmlns:a16="http://schemas.microsoft.com/office/drawing/2014/main" id="{873BE6E6-7EFF-4314-8344-795F787381B7}"/>
                </a:ext>
              </a:extLst>
            </p:cNvPr>
            <p:cNvSpPr>
              <a:spLocks/>
            </p:cNvSpPr>
            <p:nvPr/>
          </p:nvSpPr>
          <p:spPr bwMode="auto">
            <a:xfrm>
              <a:off x="3926523" y="2151380"/>
              <a:ext cx="1341437" cy="1293813"/>
            </a:xfrm>
            <a:custGeom>
              <a:avLst/>
              <a:gdLst/>
              <a:ahLst/>
              <a:cxnLst>
                <a:cxn ang="0">
                  <a:pos x="678" y="600"/>
                </a:cxn>
                <a:cxn ang="0">
                  <a:pos x="741" y="582"/>
                </a:cxn>
                <a:cxn ang="0">
                  <a:pos x="800" y="559"/>
                </a:cxn>
                <a:cxn ang="0">
                  <a:pos x="853" y="533"/>
                </a:cxn>
                <a:cxn ang="0">
                  <a:pos x="900" y="502"/>
                </a:cxn>
                <a:cxn ang="0">
                  <a:pos x="938" y="466"/>
                </a:cxn>
                <a:cxn ang="0">
                  <a:pos x="969" y="429"/>
                </a:cxn>
                <a:cxn ang="0">
                  <a:pos x="991" y="388"/>
                </a:cxn>
                <a:cxn ang="0">
                  <a:pos x="1004" y="346"/>
                </a:cxn>
                <a:cxn ang="0">
                  <a:pos x="1008" y="304"/>
                </a:cxn>
                <a:cxn ang="0">
                  <a:pos x="1002" y="262"/>
                </a:cxn>
                <a:cxn ang="0">
                  <a:pos x="986" y="220"/>
                </a:cxn>
                <a:cxn ang="0">
                  <a:pos x="962" y="180"/>
                </a:cxn>
                <a:cxn ang="0">
                  <a:pos x="929" y="143"/>
                </a:cxn>
                <a:cxn ang="0">
                  <a:pos x="888" y="108"/>
                </a:cxn>
                <a:cxn ang="0">
                  <a:pos x="840" y="78"/>
                </a:cxn>
                <a:cxn ang="0">
                  <a:pos x="785" y="52"/>
                </a:cxn>
                <a:cxn ang="0">
                  <a:pos x="725" y="31"/>
                </a:cxn>
                <a:cxn ang="0">
                  <a:pos x="661" y="16"/>
                </a:cxn>
                <a:cxn ang="0">
                  <a:pos x="594" y="5"/>
                </a:cxn>
                <a:cxn ang="0">
                  <a:pos x="525" y="0"/>
                </a:cxn>
                <a:cxn ang="0">
                  <a:pos x="456" y="1"/>
                </a:cxn>
                <a:cxn ang="0">
                  <a:pos x="387" y="8"/>
                </a:cxn>
                <a:cxn ang="0">
                  <a:pos x="321" y="20"/>
                </a:cxn>
                <a:cxn ang="0">
                  <a:pos x="259" y="38"/>
                </a:cxn>
                <a:cxn ang="0">
                  <a:pos x="201" y="62"/>
                </a:cxn>
                <a:cxn ang="0">
                  <a:pos x="149" y="90"/>
                </a:cxn>
                <a:cxn ang="0">
                  <a:pos x="103" y="122"/>
                </a:cxn>
                <a:cxn ang="0">
                  <a:pos x="66" y="157"/>
                </a:cxn>
                <a:cxn ang="0">
                  <a:pos x="36" y="196"/>
                </a:cxn>
                <a:cxn ang="0">
                  <a:pos x="14" y="237"/>
                </a:cxn>
                <a:cxn ang="0">
                  <a:pos x="2" y="279"/>
                </a:cxn>
                <a:cxn ang="0">
                  <a:pos x="1" y="321"/>
                </a:cxn>
                <a:cxn ang="0">
                  <a:pos x="8" y="363"/>
                </a:cxn>
                <a:cxn ang="0">
                  <a:pos x="24" y="405"/>
                </a:cxn>
                <a:cxn ang="0">
                  <a:pos x="50" y="444"/>
                </a:cxn>
                <a:cxn ang="0">
                  <a:pos x="84" y="480"/>
                </a:cxn>
                <a:cxn ang="0">
                  <a:pos x="126" y="514"/>
                </a:cxn>
                <a:cxn ang="0">
                  <a:pos x="175" y="544"/>
                </a:cxn>
                <a:cxn ang="0">
                  <a:pos x="230" y="569"/>
                </a:cxn>
                <a:cxn ang="0">
                  <a:pos x="291" y="591"/>
                </a:cxn>
                <a:cxn ang="0">
                  <a:pos x="355" y="605"/>
                </a:cxn>
                <a:cxn ang="0">
                  <a:pos x="422" y="615"/>
                </a:cxn>
                <a:cxn ang="0">
                  <a:pos x="492" y="620"/>
                </a:cxn>
                <a:cxn ang="0">
                  <a:pos x="645" y="606"/>
                </a:cxn>
              </a:cxnLst>
              <a:rect l="0" t="0" r="r" b="b"/>
              <a:pathLst>
                <a:path w="1008" h="620">
                  <a:moveTo>
                    <a:pt x="645" y="606"/>
                  </a:moveTo>
                  <a:lnTo>
                    <a:pt x="678" y="600"/>
                  </a:lnTo>
                  <a:lnTo>
                    <a:pt x="710" y="592"/>
                  </a:lnTo>
                  <a:lnTo>
                    <a:pt x="741" y="582"/>
                  </a:lnTo>
                  <a:lnTo>
                    <a:pt x="771" y="571"/>
                  </a:lnTo>
                  <a:lnTo>
                    <a:pt x="800" y="559"/>
                  </a:lnTo>
                  <a:lnTo>
                    <a:pt x="827" y="547"/>
                  </a:lnTo>
                  <a:lnTo>
                    <a:pt x="853" y="533"/>
                  </a:lnTo>
                  <a:lnTo>
                    <a:pt x="877" y="517"/>
                  </a:lnTo>
                  <a:lnTo>
                    <a:pt x="900" y="502"/>
                  </a:lnTo>
                  <a:lnTo>
                    <a:pt x="920" y="484"/>
                  </a:lnTo>
                  <a:lnTo>
                    <a:pt x="938" y="466"/>
                  </a:lnTo>
                  <a:lnTo>
                    <a:pt x="955" y="448"/>
                  </a:lnTo>
                  <a:lnTo>
                    <a:pt x="969" y="429"/>
                  </a:lnTo>
                  <a:lnTo>
                    <a:pt x="981" y="408"/>
                  </a:lnTo>
                  <a:lnTo>
                    <a:pt x="991" y="388"/>
                  </a:lnTo>
                  <a:lnTo>
                    <a:pt x="999" y="367"/>
                  </a:lnTo>
                  <a:lnTo>
                    <a:pt x="1004" y="346"/>
                  </a:lnTo>
                  <a:lnTo>
                    <a:pt x="1007" y="325"/>
                  </a:lnTo>
                  <a:lnTo>
                    <a:pt x="1008" y="304"/>
                  </a:lnTo>
                  <a:lnTo>
                    <a:pt x="1005" y="282"/>
                  </a:lnTo>
                  <a:lnTo>
                    <a:pt x="1002" y="262"/>
                  </a:lnTo>
                  <a:lnTo>
                    <a:pt x="996" y="240"/>
                  </a:lnTo>
                  <a:lnTo>
                    <a:pt x="986" y="220"/>
                  </a:lnTo>
                  <a:lnTo>
                    <a:pt x="975" y="199"/>
                  </a:lnTo>
                  <a:lnTo>
                    <a:pt x="962" y="180"/>
                  </a:lnTo>
                  <a:lnTo>
                    <a:pt x="947" y="161"/>
                  </a:lnTo>
                  <a:lnTo>
                    <a:pt x="929" y="143"/>
                  </a:lnTo>
                  <a:lnTo>
                    <a:pt x="909" y="125"/>
                  </a:lnTo>
                  <a:lnTo>
                    <a:pt x="888" y="108"/>
                  </a:lnTo>
                  <a:lnTo>
                    <a:pt x="865" y="92"/>
                  </a:lnTo>
                  <a:lnTo>
                    <a:pt x="840" y="78"/>
                  </a:lnTo>
                  <a:lnTo>
                    <a:pt x="813" y="65"/>
                  </a:lnTo>
                  <a:lnTo>
                    <a:pt x="785" y="52"/>
                  </a:lnTo>
                  <a:lnTo>
                    <a:pt x="756" y="41"/>
                  </a:lnTo>
                  <a:lnTo>
                    <a:pt x="725" y="31"/>
                  </a:lnTo>
                  <a:lnTo>
                    <a:pt x="693" y="23"/>
                  </a:lnTo>
                  <a:lnTo>
                    <a:pt x="661" y="16"/>
                  </a:lnTo>
                  <a:lnTo>
                    <a:pt x="627" y="10"/>
                  </a:lnTo>
                  <a:lnTo>
                    <a:pt x="594" y="5"/>
                  </a:lnTo>
                  <a:lnTo>
                    <a:pt x="560" y="1"/>
                  </a:lnTo>
                  <a:lnTo>
                    <a:pt x="525" y="0"/>
                  </a:lnTo>
                  <a:lnTo>
                    <a:pt x="491" y="0"/>
                  </a:lnTo>
                  <a:lnTo>
                    <a:pt x="456" y="1"/>
                  </a:lnTo>
                  <a:lnTo>
                    <a:pt x="422" y="4"/>
                  </a:lnTo>
                  <a:lnTo>
                    <a:pt x="387" y="8"/>
                  </a:lnTo>
                  <a:lnTo>
                    <a:pt x="355" y="14"/>
                  </a:lnTo>
                  <a:lnTo>
                    <a:pt x="321" y="20"/>
                  </a:lnTo>
                  <a:lnTo>
                    <a:pt x="290" y="29"/>
                  </a:lnTo>
                  <a:lnTo>
                    <a:pt x="259" y="38"/>
                  </a:lnTo>
                  <a:lnTo>
                    <a:pt x="229" y="50"/>
                  </a:lnTo>
                  <a:lnTo>
                    <a:pt x="201" y="62"/>
                  </a:lnTo>
                  <a:lnTo>
                    <a:pt x="174" y="76"/>
                  </a:lnTo>
                  <a:lnTo>
                    <a:pt x="149" y="90"/>
                  </a:lnTo>
                  <a:lnTo>
                    <a:pt x="125" y="106"/>
                  </a:lnTo>
                  <a:lnTo>
                    <a:pt x="103" y="122"/>
                  </a:lnTo>
                  <a:lnTo>
                    <a:pt x="84" y="139"/>
                  </a:lnTo>
                  <a:lnTo>
                    <a:pt x="66" y="157"/>
                  </a:lnTo>
                  <a:lnTo>
                    <a:pt x="49" y="177"/>
                  </a:lnTo>
                  <a:lnTo>
                    <a:pt x="36" y="196"/>
                  </a:lnTo>
                  <a:lnTo>
                    <a:pt x="24" y="216"/>
                  </a:lnTo>
                  <a:lnTo>
                    <a:pt x="14" y="237"/>
                  </a:lnTo>
                  <a:lnTo>
                    <a:pt x="7" y="257"/>
                  </a:lnTo>
                  <a:lnTo>
                    <a:pt x="2" y="279"/>
                  </a:lnTo>
                  <a:lnTo>
                    <a:pt x="0" y="299"/>
                  </a:lnTo>
                  <a:lnTo>
                    <a:pt x="1" y="321"/>
                  </a:lnTo>
                  <a:lnTo>
                    <a:pt x="3" y="342"/>
                  </a:lnTo>
                  <a:lnTo>
                    <a:pt x="8" y="363"/>
                  </a:lnTo>
                  <a:lnTo>
                    <a:pt x="14" y="384"/>
                  </a:lnTo>
                  <a:lnTo>
                    <a:pt x="24" y="405"/>
                  </a:lnTo>
                  <a:lnTo>
                    <a:pt x="36" y="424"/>
                  </a:lnTo>
                  <a:lnTo>
                    <a:pt x="50" y="444"/>
                  </a:lnTo>
                  <a:lnTo>
                    <a:pt x="66" y="462"/>
                  </a:lnTo>
                  <a:lnTo>
                    <a:pt x="84" y="480"/>
                  </a:lnTo>
                  <a:lnTo>
                    <a:pt x="104" y="498"/>
                  </a:lnTo>
                  <a:lnTo>
                    <a:pt x="126" y="514"/>
                  </a:lnTo>
                  <a:lnTo>
                    <a:pt x="150" y="529"/>
                  </a:lnTo>
                  <a:lnTo>
                    <a:pt x="175" y="544"/>
                  </a:lnTo>
                  <a:lnTo>
                    <a:pt x="201" y="557"/>
                  </a:lnTo>
                  <a:lnTo>
                    <a:pt x="230" y="569"/>
                  </a:lnTo>
                  <a:lnTo>
                    <a:pt x="260" y="581"/>
                  </a:lnTo>
                  <a:lnTo>
                    <a:pt x="291" y="591"/>
                  </a:lnTo>
                  <a:lnTo>
                    <a:pt x="323" y="599"/>
                  </a:lnTo>
                  <a:lnTo>
                    <a:pt x="355" y="605"/>
                  </a:lnTo>
                  <a:lnTo>
                    <a:pt x="389" y="611"/>
                  </a:lnTo>
                  <a:lnTo>
                    <a:pt x="422" y="615"/>
                  </a:lnTo>
                  <a:lnTo>
                    <a:pt x="457" y="618"/>
                  </a:lnTo>
                  <a:lnTo>
                    <a:pt x="492" y="620"/>
                  </a:lnTo>
                  <a:lnTo>
                    <a:pt x="527" y="618"/>
                  </a:lnTo>
                  <a:lnTo>
                    <a:pt x="645" y="606"/>
                  </a:lnTo>
                  <a:close/>
                </a:path>
              </a:pathLst>
            </a:custGeom>
            <a:solidFill>
              <a:srgbClr val="FFFFCC"/>
            </a:solidFill>
            <a:ln w="0">
              <a:solidFill>
                <a:srgbClr val="000000"/>
              </a:solidFill>
              <a:prstDash val="solid"/>
              <a:round/>
              <a:headEnd/>
              <a:tailEnd/>
            </a:ln>
            <a:effectLst>
              <a:outerShdw dist="53882" dir="2700000" algn="ctr" rotWithShape="0">
                <a:srgbClr val="660033"/>
              </a:outerShdw>
            </a:effectLst>
          </p:spPr>
          <p:txBody>
            <a:bodyPr/>
            <a:lstStyle/>
            <a:p>
              <a:pPr eaLnBrk="0" hangingPunct="0">
                <a:defRPr/>
              </a:pPr>
              <a:endParaRPr lang="es-ES">
                <a:solidFill>
                  <a:srgbClr val="000000"/>
                </a:solidFill>
                <a:latin typeface="Arial" charset="0"/>
              </a:endParaRPr>
            </a:p>
          </p:txBody>
        </p:sp>
        <p:sp>
          <p:nvSpPr>
            <p:cNvPr id="43" name="Rectangle 13">
              <a:extLst>
                <a:ext uri="{FF2B5EF4-FFF2-40B4-BE49-F238E27FC236}">
                  <a16:creationId xmlns:a16="http://schemas.microsoft.com/office/drawing/2014/main" id="{73A30C0C-F751-4E9D-8F13-1C44A707A5A8}"/>
                </a:ext>
              </a:extLst>
            </p:cNvPr>
            <p:cNvSpPr>
              <a:spLocks noChangeArrowheads="1"/>
            </p:cNvSpPr>
            <p:nvPr/>
          </p:nvSpPr>
          <p:spPr bwMode="auto">
            <a:xfrm>
              <a:off x="275273" y="1665605"/>
              <a:ext cx="1727200" cy="237683"/>
            </a:xfrm>
            <a:prstGeom prst="rect">
              <a:avLst/>
            </a:prstGeom>
            <a:noFill/>
            <a:ln w="9525">
              <a:noFill/>
              <a:miter lim="800000"/>
              <a:headEnd/>
              <a:tailEnd/>
            </a:ln>
          </p:spPr>
          <p:txBody>
            <a:bodyPr lIns="0" tIns="0" rIns="0" bIns="0">
              <a:spAutoFit/>
            </a:bodyPr>
            <a:lstStyle/>
            <a:p>
              <a:pPr algn="ctr" defTabSz="762000" eaLnBrk="0" hangingPunct="0"/>
              <a:r>
                <a:rPr lang="es-ES_tradnl" dirty="0" err="1">
                  <a:solidFill>
                    <a:schemeClr val="bg1"/>
                  </a:solidFill>
                </a:rPr>
                <a:t>Assets</a:t>
              </a:r>
              <a:endParaRPr lang="es-ES_tradnl" dirty="0">
                <a:solidFill>
                  <a:schemeClr val="bg1"/>
                </a:solidFill>
              </a:endParaRPr>
            </a:p>
          </p:txBody>
        </p:sp>
        <p:sp>
          <p:nvSpPr>
            <p:cNvPr id="44" name="Rectangle 14">
              <a:extLst>
                <a:ext uri="{FF2B5EF4-FFF2-40B4-BE49-F238E27FC236}">
                  <a16:creationId xmlns:a16="http://schemas.microsoft.com/office/drawing/2014/main" id="{4F1BD551-FFF6-4F96-8929-0DC4BAB68C8A}"/>
                </a:ext>
              </a:extLst>
            </p:cNvPr>
            <p:cNvSpPr>
              <a:spLocks noChangeArrowheads="1"/>
            </p:cNvSpPr>
            <p:nvPr/>
          </p:nvSpPr>
          <p:spPr bwMode="auto">
            <a:xfrm>
              <a:off x="2065973" y="1670368"/>
              <a:ext cx="1725612" cy="237683"/>
            </a:xfrm>
            <a:prstGeom prst="rect">
              <a:avLst/>
            </a:prstGeom>
            <a:noFill/>
            <a:ln w="9525">
              <a:noFill/>
              <a:miter lim="800000"/>
              <a:headEnd/>
              <a:tailEnd/>
            </a:ln>
          </p:spPr>
          <p:txBody>
            <a:bodyPr lIns="0" tIns="0" rIns="0" bIns="0">
              <a:spAutoFit/>
            </a:bodyPr>
            <a:lstStyle/>
            <a:p>
              <a:pPr algn="ctr" defTabSz="762000" eaLnBrk="0" hangingPunct="0"/>
              <a:r>
                <a:rPr lang="es-ES_tradnl" dirty="0" err="1">
                  <a:ln w="0"/>
                  <a:solidFill>
                    <a:schemeClr val="bg1"/>
                  </a:solidFill>
                  <a:effectLst>
                    <a:outerShdw blurRad="38100" dist="19050" dir="2700000" algn="tl" rotWithShape="0">
                      <a:schemeClr val="dk1">
                        <a:alpha val="40000"/>
                      </a:schemeClr>
                    </a:outerShdw>
                  </a:effectLst>
                </a:rPr>
                <a:t>Equity</a:t>
              </a:r>
              <a:r>
                <a:rPr lang="es-ES_tradnl" dirty="0">
                  <a:ln w="0"/>
                  <a:solidFill>
                    <a:schemeClr val="bg1"/>
                  </a:solidFill>
                  <a:effectLst>
                    <a:outerShdw blurRad="38100" dist="19050" dir="2700000" algn="tl" rotWithShape="0">
                      <a:schemeClr val="dk1">
                        <a:alpha val="40000"/>
                      </a:schemeClr>
                    </a:outerShdw>
                  </a:effectLst>
                </a:rPr>
                <a:t> + </a:t>
              </a:r>
              <a:r>
                <a:rPr lang="es-ES_tradnl" dirty="0" err="1">
                  <a:ln w="0"/>
                  <a:solidFill>
                    <a:schemeClr val="bg1"/>
                  </a:solidFill>
                  <a:effectLst>
                    <a:outerShdw blurRad="38100" dist="19050" dir="2700000" algn="tl" rotWithShape="0">
                      <a:schemeClr val="dk1">
                        <a:alpha val="40000"/>
                      </a:schemeClr>
                    </a:outerShdw>
                  </a:effectLst>
                </a:rPr>
                <a:t>Liabilities</a:t>
              </a:r>
              <a:endParaRPr lang="es-ES_tradnl" dirty="0">
                <a:ln w="0"/>
                <a:solidFill>
                  <a:schemeClr val="bg1"/>
                </a:solidFill>
                <a:effectLst>
                  <a:outerShdw blurRad="38100" dist="19050" dir="2700000" algn="tl" rotWithShape="0">
                    <a:schemeClr val="dk1">
                      <a:alpha val="40000"/>
                    </a:schemeClr>
                  </a:outerShdw>
                </a:effectLst>
              </a:endParaRPr>
            </a:p>
          </p:txBody>
        </p:sp>
        <p:sp>
          <p:nvSpPr>
            <p:cNvPr id="45" name="Rectangle 15">
              <a:extLst>
                <a:ext uri="{FF2B5EF4-FFF2-40B4-BE49-F238E27FC236}">
                  <a16:creationId xmlns:a16="http://schemas.microsoft.com/office/drawing/2014/main" id="{9F515A82-75CC-4B32-88A7-C20662A9747F}"/>
                </a:ext>
              </a:extLst>
            </p:cNvPr>
            <p:cNvSpPr>
              <a:spLocks noChangeArrowheads="1"/>
            </p:cNvSpPr>
            <p:nvPr/>
          </p:nvSpPr>
          <p:spPr bwMode="auto">
            <a:xfrm>
              <a:off x="770825" y="2351405"/>
              <a:ext cx="621795" cy="1029958"/>
            </a:xfrm>
            <a:prstGeom prst="rect">
              <a:avLst/>
            </a:prstGeom>
            <a:noFill/>
            <a:ln w="9525">
              <a:noFill/>
              <a:miter lim="800000"/>
              <a:headEnd/>
              <a:tailEnd/>
            </a:ln>
          </p:spPr>
          <p:txBody>
            <a:bodyPr wrap="none" lIns="0" tIns="0" rIns="0" bIns="0">
              <a:spAutoFit/>
            </a:bodyPr>
            <a:lstStyle/>
            <a:p>
              <a:pPr algn="ctr" defTabSz="762000" eaLnBrk="0" hangingPunct="0"/>
              <a:r>
                <a:rPr lang="es-ES_tradnl" sz="2600" dirty="0" err="1">
                  <a:latin typeface="Arial Narrow" pitchFamily="34" charset="0"/>
                </a:rPr>
                <a:t>Fixed</a:t>
              </a:r>
              <a:r>
                <a:rPr lang="es-ES_tradnl" sz="2600" dirty="0">
                  <a:latin typeface="Arial Narrow" pitchFamily="34" charset="0"/>
                </a:rPr>
                <a:t> </a:t>
              </a:r>
            </a:p>
            <a:p>
              <a:pPr algn="ctr" defTabSz="762000" eaLnBrk="0" hangingPunct="0"/>
              <a:r>
                <a:rPr lang="es-ES_tradnl" sz="2600" dirty="0" err="1">
                  <a:latin typeface="Arial Narrow" pitchFamily="34" charset="0"/>
                </a:rPr>
                <a:t>Assets</a:t>
              </a:r>
              <a:endParaRPr lang="es-ES_tradnl" sz="2600" dirty="0">
                <a:latin typeface="Arial Narrow" pitchFamily="34" charset="0"/>
              </a:endParaRPr>
            </a:p>
            <a:p>
              <a:pPr algn="ctr" defTabSz="762000" eaLnBrk="0" hangingPunct="0"/>
              <a:endParaRPr lang="es-ES_tradnl" sz="2600" dirty="0">
                <a:latin typeface="Arial Narrow" pitchFamily="34" charset="0"/>
              </a:endParaRPr>
            </a:p>
          </p:txBody>
        </p:sp>
        <p:sp>
          <p:nvSpPr>
            <p:cNvPr id="46" name="Rectangle 16">
              <a:extLst>
                <a:ext uri="{FF2B5EF4-FFF2-40B4-BE49-F238E27FC236}">
                  <a16:creationId xmlns:a16="http://schemas.microsoft.com/office/drawing/2014/main" id="{B305556F-1FA8-4870-8210-266DDBE359A6}"/>
                </a:ext>
              </a:extLst>
            </p:cNvPr>
            <p:cNvSpPr>
              <a:spLocks noChangeArrowheads="1"/>
            </p:cNvSpPr>
            <p:nvPr/>
          </p:nvSpPr>
          <p:spPr bwMode="auto">
            <a:xfrm>
              <a:off x="603885" y="4102418"/>
              <a:ext cx="976313" cy="793750"/>
            </a:xfrm>
            <a:prstGeom prst="rect">
              <a:avLst/>
            </a:prstGeom>
            <a:noFill/>
            <a:ln w="9525">
              <a:noFill/>
              <a:miter lim="800000"/>
              <a:headEnd/>
              <a:tailEnd/>
            </a:ln>
          </p:spPr>
          <p:txBody>
            <a:bodyPr wrap="none" lIns="0" tIns="0" rIns="0" bIns="0">
              <a:spAutoFit/>
            </a:bodyPr>
            <a:lstStyle/>
            <a:p>
              <a:pPr algn="ctr" defTabSz="762000" eaLnBrk="0" hangingPunct="0"/>
              <a:r>
                <a:rPr lang="es-ES_tradnl" sz="2600">
                  <a:solidFill>
                    <a:srgbClr val="000000"/>
                  </a:solidFill>
                  <a:latin typeface="Arial Narrow" pitchFamily="34" charset="0"/>
                </a:rPr>
                <a:t>Current</a:t>
              </a:r>
            </a:p>
            <a:p>
              <a:pPr algn="ctr" defTabSz="762000" eaLnBrk="0" hangingPunct="0"/>
              <a:r>
                <a:rPr lang="es-ES_tradnl" sz="2600">
                  <a:solidFill>
                    <a:srgbClr val="000000"/>
                  </a:solidFill>
                  <a:latin typeface="Arial Narrow" pitchFamily="34" charset="0"/>
                </a:rPr>
                <a:t>Assets</a:t>
              </a:r>
            </a:p>
          </p:txBody>
        </p:sp>
        <p:sp>
          <p:nvSpPr>
            <p:cNvPr id="47" name="Rectangle 17">
              <a:extLst>
                <a:ext uri="{FF2B5EF4-FFF2-40B4-BE49-F238E27FC236}">
                  <a16:creationId xmlns:a16="http://schemas.microsoft.com/office/drawing/2014/main" id="{0689E7DB-2D38-4A2E-BD20-401B2FDF8E82}"/>
                </a:ext>
              </a:extLst>
            </p:cNvPr>
            <p:cNvSpPr>
              <a:spLocks noChangeArrowheads="1"/>
            </p:cNvSpPr>
            <p:nvPr/>
          </p:nvSpPr>
          <p:spPr bwMode="auto">
            <a:xfrm>
              <a:off x="2607055" y="2305368"/>
              <a:ext cx="576773" cy="343320"/>
            </a:xfrm>
            <a:prstGeom prst="rect">
              <a:avLst/>
            </a:prstGeom>
            <a:noFill/>
            <a:ln w="9525">
              <a:noFill/>
              <a:miter lim="800000"/>
              <a:headEnd/>
              <a:tailEnd/>
            </a:ln>
          </p:spPr>
          <p:txBody>
            <a:bodyPr wrap="none" lIns="0" tIns="0" rIns="0" bIns="0">
              <a:spAutoFit/>
            </a:bodyPr>
            <a:lstStyle/>
            <a:p>
              <a:pPr algn="ctr" defTabSz="762000" eaLnBrk="0" hangingPunct="0"/>
              <a:r>
                <a:rPr lang="es-ES_tradnl" sz="2600" dirty="0" err="1">
                  <a:latin typeface="Arial Narrow" pitchFamily="34" charset="0"/>
                </a:rPr>
                <a:t>Equity</a:t>
              </a:r>
              <a:endParaRPr lang="es-ES_tradnl" sz="2600" dirty="0">
                <a:latin typeface="Arial Narrow" pitchFamily="34" charset="0"/>
              </a:endParaRPr>
            </a:p>
          </p:txBody>
        </p:sp>
        <p:sp>
          <p:nvSpPr>
            <p:cNvPr id="48" name="Rectangle 18">
              <a:extLst>
                <a:ext uri="{FF2B5EF4-FFF2-40B4-BE49-F238E27FC236}">
                  <a16:creationId xmlns:a16="http://schemas.microsoft.com/office/drawing/2014/main" id="{E14DC5AC-6D08-44FB-98BB-E6C02DFD7013}"/>
                </a:ext>
              </a:extLst>
            </p:cNvPr>
            <p:cNvSpPr>
              <a:spLocks noChangeArrowheads="1"/>
            </p:cNvSpPr>
            <p:nvPr/>
          </p:nvSpPr>
          <p:spPr bwMode="auto">
            <a:xfrm>
              <a:off x="2722451" y="3503930"/>
              <a:ext cx="438056" cy="686639"/>
            </a:xfrm>
            <a:prstGeom prst="rect">
              <a:avLst/>
            </a:prstGeom>
            <a:noFill/>
            <a:ln w="9525">
              <a:noFill/>
              <a:miter lim="800000"/>
              <a:headEnd/>
              <a:tailEnd/>
            </a:ln>
          </p:spPr>
          <p:txBody>
            <a:bodyPr wrap="none" lIns="0" tIns="0" rIns="0" bIns="0">
              <a:spAutoFit/>
            </a:bodyPr>
            <a:lstStyle/>
            <a:p>
              <a:pPr algn="ctr" defTabSz="762000" eaLnBrk="0" hangingPunct="0"/>
              <a:r>
                <a:rPr lang="es-ES_tradnl" sz="2600" dirty="0">
                  <a:latin typeface="Arial Narrow" pitchFamily="34" charset="0"/>
                </a:rPr>
                <a:t>LT</a:t>
              </a:r>
            </a:p>
            <a:p>
              <a:pPr algn="ctr" defTabSz="762000" eaLnBrk="0" hangingPunct="0"/>
              <a:r>
                <a:rPr lang="es-ES_tradnl" sz="2600" dirty="0" err="1">
                  <a:latin typeface="Arial Narrow" pitchFamily="34" charset="0"/>
                </a:rPr>
                <a:t>Debt</a:t>
              </a:r>
              <a:endParaRPr lang="es-ES_tradnl" sz="2600" dirty="0">
                <a:latin typeface="Arial Narrow" pitchFamily="34" charset="0"/>
              </a:endParaRPr>
            </a:p>
          </p:txBody>
        </p:sp>
        <p:sp>
          <p:nvSpPr>
            <p:cNvPr id="49" name="Rectangle 19">
              <a:extLst>
                <a:ext uri="{FF2B5EF4-FFF2-40B4-BE49-F238E27FC236}">
                  <a16:creationId xmlns:a16="http://schemas.microsoft.com/office/drawing/2014/main" id="{2D03FBF2-F946-4701-8B28-91B8A2E3BE17}"/>
                </a:ext>
              </a:extLst>
            </p:cNvPr>
            <p:cNvSpPr>
              <a:spLocks noChangeArrowheads="1"/>
            </p:cNvSpPr>
            <p:nvPr/>
          </p:nvSpPr>
          <p:spPr bwMode="auto">
            <a:xfrm>
              <a:off x="238760" y="2049780"/>
              <a:ext cx="1811338" cy="4025900"/>
            </a:xfrm>
            <a:prstGeom prst="rect">
              <a:avLst/>
            </a:prstGeom>
            <a:noFill/>
            <a:ln w="36513">
              <a:solidFill>
                <a:schemeClr val="tx1"/>
              </a:solidFill>
              <a:miter lim="800000"/>
              <a:headEnd/>
              <a:tailEnd/>
            </a:ln>
          </p:spPr>
          <p:txBody>
            <a:bodyPr/>
            <a:lstStyle/>
            <a:p>
              <a:pPr eaLnBrk="0" hangingPunct="0"/>
              <a:endParaRPr lang="es-ES">
                <a:solidFill>
                  <a:srgbClr val="000000"/>
                </a:solidFill>
              </a:endParaRPr>
            </a:p>
          </p:txBody>
        </p:sp>
        <p:sp>
          <p:nvSpPr>
            <p:cNvPr id="50" name="Rectangle 20">
              <a:extLst>
                <a:ext uri="{FF2B5EF4-FFF2-40B4-BE49-F238E27FC236}">
                  <a16:creationId xmlns:a16="http://schemas.microsoft.com/office/drawing/2014/main" id="{6D061A96-9CF2-44DE-BB83-52AADB854015}"/>
                </a:ext>
              </a:extLst>
            </p:cNvPr>
            <p:cNvSpPr>
              <a:spLocks noChangeArrowheads="1"/>
            </p:cNvSpPr>
            <p:nvPr/>
          </p:nvSpPr>
          <p:spPr bwMode="auto">
            <a:xfrm>
              <a:off x="1943735" y="3592830"/>
              <a:ext cx="211138" cy="1270000"/>
            </a:xfrm>
            <a:prstGeom prst="rect">
              <a:avLst/>
            </a:prstGeom>
            <a:solidFill>
              <a:srgbClr val="FFFF00"/>
            </a:solidFill>
            <a:ln w="0">
              <a:solidFill>
                <a:srgbClr val="000000"/>
              </a:solidFill>
              <a:miter lim="800000"/>
              <a:headEnd/>
              <a:tailEnd/>
            </a:ln>
          </p:spPr>
          <p:txBody>
            <a:bodyPr/>
            <a:lstStyle/>
            <a:p>
              <a:pPr eaLnBrk="0" hangingPunct="0"/>
              <a:endParaRPr lang="es-ES">
                <a:solidFill>
                  <a:srgbClr val="000000"/>
                </a:solidFill>
              </a:endParaRPr>
            </a:p>
          </p:txBody>
        </p:sp>
        <p:sp>
          <p:nvSpPr>
            <p:cNvPr id="51" name="Rectangle 21">
              <a:extLst>
                <a:ext uri="{FF2B5EF4-FFF2-40B4-BE49-F238E27FC236}">
                  <a16:creationId xmlns:a16="http://schemas.microsoft.com/office/drawing/2014/main" id="{F0DD9D04-BC86-4D7B-B945-44B3247608A0}"/>
                </a:ext>
              </a:extLst>
            </p:cNvPr>
            <p:cNvSpPr>
              <a:spLocks noChangeArrowheads="1"/>
            </p:cNvSpPr>
            <p:nvPr/>
          </p:nvSpPr>
          <p:spPr bwMode="auto">
            <a:xfrm>
              <a:off x="3918585" y="2427605"/>
              <a:ext cx="1343025" cy="914096"/>
            </a:xfrm>
            <a:prstGeom prst="rect">
              <a:avLst/>
            </a:prstGeom>
            <a:noFill/>
            <a:ln w="9525">
              <a:noFill/>
              <a:miter lim="800000"/>
              <a:headEnd/>
              <a:tailEnd/>
            </a:ln>
          </p:spPr>
          <p:txBody>
            <a:bodyPr lIns="0" tIns="0" rIns="0" bIns="0">
              <a:spAutoFit/>
            </a:bodyPr>
            <a:lstStyle/>
            <a:p>
              <a:pPr algn="ctr" defTabSz="762000" eaLnBrk="0" hangingPunct="0">
                <a:lnSpc>
                  <a:spcPct val="90000"/>
                </a:lnSpc>
              </a:pPr>
              <a:r>
                <a:rPr lang="es-ES_tradnl" sz="2200" b="1" dirty="0">
                  <a:solidFill>
                    <a:schemeClr val="accent5">
                      <a:lumMod val="50000"/>
                    </a:schemeClr>
                  </a:solidFill>
                </a:rPr>
                <a:t>Real</a:t>
              </a:r>
            </a:p>
            <a:p>
              <a:pPr algn="ctr" defTabSz="762000" eaLnBrk="0" hangingPunct="0">
                <a:lnSpc>
                  <a:spcPct val="90000"/>
                </a:lnSpc>
              </a:pPr>
              <a:r>
                <a:rPr lang="es-ES_tradnl" sz="2200" b="1" dirty="0" err="1">
                  <a:solidFill>
                    <a:schemeClr val="accent5">
                      <a:lumMod val="50000"/>
                    </a:schemeClr>
                  </a:solidFill>
                </a:rPr>
                <a:t>Working</a:t>
              </a:r>
              <a:r>
                <a:rPr lang="es-ES_tradnl" sz="2200" b="1" dirty="0">
                  <a:solidFill>
                    <a:schemeClr val="accent5">
                      <a:lumMod val="50000"/>
                    </a:schemeClr>
                  </a:solidFill>
                </a:rPr>
                <a:t> </a:t>
              </a:r>
            </a:p>
            <a:p>
              <a:pPr algn="ctr" defTabSz="762000" eaLnBrk="0" hangingPunct="0">
                <a:lnSpc>
                  <a:spcPct val="90000"/>
                </a:lnSpc>
              </a:pPr>
              <a:r>
                <a:rPr lang="es-ES_tradnl" sz="2200" b="1" dirty="0">
                  <a:solidFill>
                    <a:schemeClr val="accent5">
                      <a:lumMod val="50000"/>
                    </a:schemeClr>
                  </a:solidFill>
                </a:rPr>
                <a:t>capital</a:t>
              </a:r>
            </a:p>
          </p:txBody>
        </p:sp>
        <p:sp>
          <p:nvSpPr>
            <p:cNvPr id="52" name="Freeform 22">
              <a:extLst>
                <a:ext uri="{FF2B5EF4-FFF2-40B4-BE49-F238E27FC236}">
                  <a16:creationId xmlns:a16="http://schemas.microsoft.com/office/drawing/2014/main" id="{9BB8D40B-B787-49C8-8BB0-A0DE1B939661}"/>
                </a:ext>
              </a:extLst>
            </p:cNvPr>
            <p:cNvSpPr>
              <a:spLocks/>
            </p:cNvSpPr>
            <p:nvPr/>
          </p:nvSpPr>
          <p:spPr bwMode="auto">
            <a:xfrm>
              <a:off x="2085023" y="3427730"/>
              <a:ext cx="2482850" cy="1243013"/>
            </a:xfrm>
            <a:custGeom>
              <a:avLst/>
              <a:gdLst>
                <a:gd name="T0" fmla="*/ 2368550 w 1564"/>
                <a:gd name="T1" fmla="*/ 0 h 783"/>
                <a:gd name="T2" fmla="*/ 2225675 w 1564"/>
                <a:gd name="T3" fmla="*/ 180975 h 783"/>
                <a:gd name="T4" fmla="*/ 2341563 w 1564"/>
                <a:gd name="T5" fmla="*/ 325438 h 783"/>
                <a:gd name="T6" fmla="*/ 2095500 w 1564"/>
                <a:gd name="T7" fmla="*/ 582613 h 783"/>
                <a:gd name="T8" fmla="*/ 2193925 w 1564"/>
                <a:gd name="T9" fmla="*/ 765175 h 783"/>
                <a:gd name="T10" fmla="*/ 0 w 1564"/>
                <a:gd name="T11" fmla="*/ 1243013 h 783"/>
                <a:gd name="T12" fmla="*/ 2373313 w 1564"/>
                <a:gd name="T13" fmla="*/ 912813 h 783"/>
                <a:gd name="T14" fmla="*/ 2193925 w 1564"/>
                <a:gd name="T15" fmla="*/ 619125 h 783"/>
                <a:gd name="T16" fmla="*/ 2471738 w 1564"/>
                <a:gd name="T17" fmla="*/ 325438 h 783"/>
                <a:gd name="T18" fmla="*/ 2341563 w 1564"/>
                <a:gd name="T19" fmla="*/ 180975 h 783"/>
                <a:gd name="T20" fmla="*/ 2482850 w 1564"/>
                <a:gd name="T21" fmla="*/ 14288 h 783"/>
                <a:gd name="T22" fmla="*/ 2368550 w 1564"/>
                <a:gd name="T23" fmla="*/ 0 h 7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64"/>
                <a:gd name="T37" fmla="*/ 0 h 783"/>
                <a:gd name="T38" fmla="*/ 1564 w 1564"/>
                <a:gd name="T39" fmla="*/ 783 h 7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64" h="783">
                  <a:moveTo>
                    <a:pt x="1492" y="0"/>
                  </a:moveTo>
                  <a:lnTo>
                    <a:pt x="1402" y="114"/>
                  </a:lnTo>
                  <a:lnTo>
                    <a:pt x="1475" y="205"/>
                  </a:lnTo>
                  <a:lnTo>
                    <a:pt x="1320" y="367"/>
                  </a:lnTo>
                  <a:lnTo>
                    <a:pt x="1382" y="482"/>
                  </a:lnTo>
                  <a:lnTo>
                    <a:pt x="0" y="783"/>
                  </a:lnTo>
                  <a:lnTo>
                    <a:pt x="1495" y="575"/>
                  </a:lnTo>
                  <a:lnTo>
                    <a:pt x="1382" y="390"/>
                  </a:lnTo>
                  <a:lnTo>
                    <a:pt x="1557" y="205"/>
                  </a:lnTo>
                  <a:lnTo>
                    <a:pt x="1475" y="114"/>
                  </a:lnTo>
                  <a:lnTo>
                    <a:pt x="1564" y="9"/>
                  </a:lnTo>
                  <a:lnTo>
                    <a:pt x="1492" y="0"/>
                  </a:lnTo>
                  <a:close/>
                </a:path>
              </a:pathLst>
            </a:custGeom>
            <a:solidFill>
              <a:srgbClr val="FFFFCC"/>
            </a:solidFill>
            <a:ln w="0">
              <a:solidFill>
                <a:srgbClr val="000000"/>
              </a:solidFill>
              <a:round/>
              <a:headEnd/>
              <a:tailEnd/>
            </a:ln>
          </p:spPr>
          <p:txBody>
            <a:bodyPr/>
            <a:lstStyle/>
            <a:p>
              <a:pPr eaLnBrk="0" hangingPunct="0"/>
              <a:endParaRPr lang="es-ES">
                <a:solidFill>
                  <a:srgbClr val="000000"/>
                </a:solidFill>
              </a:endParaRPr>
            </a:p>
          </p:txBody>
        </p:sp>
        <p:sp>
          <p:nvSpPr>
            <p:cNvPr id="53" name="Rectangle 23">
              <a:extLst>
                <a:ext uri="{FF2B5EF4-FFF2-40B4-BE49-F238E27FC236}">
                  <a16:creationId xmlns:a16="http://schemas.microsoft.com/office/drawing/2014/main" id="{A53EC6DB-2558-4DCC-B1D3-1DA2B5875B9A}"/>
                </a:ext>
              </a:extLst>
            </p:cNvPr>
            <p:cNvSpPr>
              <a:spLocks noChangeArrowheads="1"/>
            </p:cNvSpPr>
            <p:nvPr/>
          </p:nvSpPr>
          <p:spPr bwMode="auto">
            <a:xfrm>
              <a:off x="2685939" y="5064443"/>
              <a:ext cx="438056" cy="686639"/>
            </a:xfrm>
            <a:prstGeom prst="rect">
              <a:avLst/>
            </a:prstGeom>
            <a:noFill/>
            <a:ln w="9525">
              <a:noFill/>
              <a:miter lim="800000"/>
              <a:headEnd/>
              <a:tailEnd/>
            </a:ln>
          </p:spPr>
          <p:txBody>
            <a:bodyPr wrap="none" lIns="0" tIns="0" rIns="0" bIns="0">
              <a:spAutoFit/>
            </a:bodyPr>
            <a:lstStyle/>
            <a:p>
              <a:pPr algn="ctr" defTabSz="762000" eaLnBrk="0" hangingPunct="0"/>
              <a:r>
                <a:rPr lang="es-ES_tradnl" sz="2600" dirty="0">
                  <a:latin typeface="Arial Narrow" pitchFamily="34" charset="0"/>
                </a:rPr>
                <a:t>ST </a:t>
              </a:r>
            </a:p>
            <a:p>
              <a:pPr algn="ctr" defTabSz="762000" eaLnBrk="0" hangingPunct="0"/>
              <a:r>
                <a:rPr lang="es-ES_tradnl" sz="2600" dirty="0" err="1">
                  <a:latin typeface="Arial Narrow" pitchFamily="34" charset="0"/>
                </a:rPr>
                <a:t>Debt</a:t>
              </a:r>
              <a:endParaRPr lang="es-ES_tradnl" sz="2600" dirty="0">
                <a:latin typeface="Arial Narrow" pitchFamily="34" charset="0"/>
              </a:endParaRPr>
            </a:p>
          </p:txBody>
        </p:sp>
        <p:sp>
          <p:nvSpPr>
            <p:cNvPr id="54" name="Freeform 26">
              <a:extLst>
                <a:ext uri="{FF2B5EF4-FFF2-40B4-BE49-F238E27FC236}">
                  <a16:creationId xmlns:a16="http://schemas.microsoft.com/office/drawing/2014/main" id="{ED60C6D7-8604-451A-A72E-5D6E9406148A}"/>
                </a:ext>
              </a:extLst>
            </p:cNvPr>
            <p:cNvSpPr>
              <a:spLocks/>
            </p:cNvSpPr>
            <p:nvPr/>
          </p:nvSpPr>
          <p:spPr bwMode="auto">
            <a:xfrm>
              <a:off x="7142798" y="1579880"/>
              <a:ext cx="1779587" cy="461963"/>
            </a:xfrm>
            <a:custGeom>
              <a:avLst/>
              <a:gdLst>
                <a:gd name="T0" fmla="*/ 138824 w 1346"/>
                <a:gd name="T1" fmla="*/ 0 h 222"/>
                <a:gd name="T2" fmla="*/ 1624898 w 1346"/>
                <a:gd name="T3" fmla="*/ 0 h 222"/>
                <a:gd name="T4" fmla="*/ 1779587 w 1346"/>
                <a:gd name="T5" fmla="*/ 461963 h 222"/>
                <a:gd name="T6" fmla="*/ 0 w 1346"/>
                <a:gd name="T7" fmla="*/ 461963 h 222"/>
                <a:gd name="T8" fmla="*/ 138824 w 1346"/>
                <a:gd name="T9" fmla="*/ 0 h 222"/>
                <a:gd name="T10" fmla="*/ 0 60000 65536"/>
                <a:gd name="T11" fmla="*/ 0 60000 65536"/>
                <a:gd name="T12" fmla="*/ 0 60000 65536"/>
                <a:gd name="T13" fmla="*/ 0 60000 65536"/>
                <a:gd name="T14" fmla="*/ 0 60000 65536"/>
                <a:gd name="T15" fmla="*/ 0 w 1346"/>
                <a:gd name="T16" fmla="*/ 0 h 222"/>
                <a:gd name="T17" fmla="*/ 1346 w 1346"/>
                <a:gd name="T18" fmla="*/ 222 h 222"/>
              </a:gdLst>
              <a:ahLst/>
              <a:cxnLst>
                <a:cxn ang="T10">
                  <a:pos x="T0" y="T1"/>
                </a:cxn>
                <a:cxn ang="T11">
                  <a:pos x="T2" y="T3"/>
                </a:cxn>
                <a:cxn ang="T12">
                  <a:pos x="T4" y="T5"/>
                </a:cxn>
                <a:cxn ang="T13">
                  <a:pos x="T6" y="T7"/>
                </a:cxn>
                <a:cxn ang="T14">
                  <a:pos x="T8" y="T9"/>
                </a:cxn>
              </a:cxnLst>
              <a:rect l="T15" t="T16" r="T17" b="T18"/>
              <a:pathLst>
                <a:path w="1346" h="222">
                  <a:moveTo>
                    <a:pt x="105" y="0"/>
                  </a:moveTo>
                  <a:lnTo>
                    <a:pt x="1229" y="0"/>
                  </a:lnTo>
                  <a:lnTo>
                    <a:pt x="1346" y="222"/>
                  </a:lnTo>
                  <a:lnTo>
                    <a:pt x="0" y="222"/>
                  </a:lnTo>
                  <a:lnTo>
                    <a:pt x="105" y="0"/>
                  </a:lnTo>
                  <a:close/>
                </a:path>
              </a:pathLst>
            </a:custGeom>
            <a:solidFill>
              <a:schemeClr val="accent1"/>
            </a:solidFill>
            <a:ln w="3175">
              <a:solidFill>
                <a:srgbClr val="FF0000"/>
              </a:solidFill>
              <a:round/>
              <a:headEnd/>
              <a:tailEnd/>
            </a:ln>
          </p:spPr>
          <p:txBody>
            <a:bodyPr/>
            <a:lstStyle/>
            <a:p>
              <a:pPr eaLnBrk="0" hangingPunct="0"/>
              <a:endParaRPr lang="es-ES">
                <a:solidFill>
                  <a:srgbClr val="000000"/>
                </a:solidFill>
              </a:endParaRPr>
            </a:p>
          </p:txBody>
        </p:sp>
        <p:sp>
          <p:nvSpPr>
            <p:cNvPr id="55" name="Freeform 27">
              <a:extLst>
                <a:ext uri="{FF2B5EF4-FFF2-40B4-BE49-F238E27FC236}">
                  <a16:creationId xmlns:a16="http://schemas.microsoft.com/office/drawing/2014/main" id="{8A9037C0-BA56-410A-ACE2-60D91B29BA32}"/>
                </a:ext>
              </a:extLst>
            </p:cNvPr>
            <p:cNvSpPr>
              <a:spLocks/>
            </p:cNvSpPr>
            <p:nvPr/>
          </p:nvSpPr>
          <p:spPr bwMode="auto">
            <a:xfrm>
              <a:off x="5344160" y="1579880"/>
              <a:ext cx="1798638" cy="461963"/>
            </a:xfrm>
            <a:custGeom>
              <a:avLst/>
              <a:gdLst>
                <a:gd name="T0" fmla="*/ 141510 w 1360"/>
                <a:gd name="T1" fmla="*/ 0 h 222"/>
                <a:gd name="T2" fmla="*/ 1642580 w 1360"/>
                <a:gd name="T3" fmla="*/ 0 h 222"/>
                <a:gd name="T4" fmla="*/ 1798638 w 1360"/>
                <a:gd name="T5" fmla="*/ 461963 h 222"/>
                <a:gd name="T6" fmla="*/ 0 w 1360"/>
                <a:gd name="T7" fmla="*/ 461963 h 222"/>
                <a:gd name="T8" fmla="*/ 141510 w 1360"/>
                <a:gd name="T9" fmla="*/ 0 h 222"/>
                <a:gd name="T10" fmla="*/ 0 60000 65536"/>
                <a:gd name="T11" fmla="*/ 0 60000 65536"/>
                <a:gd name="T12" fmla="*/ 0 60000 65536"/>
                <a:gd name="T13" fmla="*/ 0 60000 65536"/>
                <a:gd name="T14" fmla="*/ 0 60000 65536"/>
                <a:gd name="T15" fmla="*/ 0 w 1360"/>
                <a:gd name="T16" fmla="*/ 0 h 222"/>
                <a:gd name="T17" fmla="*/ 1360 w 1360"/>
                <a:gd name="T18" fmla="*/ 222 h 222"/>
              </a:gdLst>
              <a:ahLst/>
              <a:cxnLst>
                <a:cxn ang="T10">
                  <a:pos x="T0" y="T1"/>
                </a:cxn>
                <a:cxn ang="T11">
                  <a:pos x="T2" y="T3"/>
                </a:cxn>
                <a:cxn ang="T12">
                  <a:pos x="T4" y="T5"/>
                </a:cxn>
                <a:cxn ang="T13">
                  <a:pos x="T6" y="T7"/>
                </a:cxn>
                <a:cxn ang="T14">
                  <a:pos x="T8" y="T9"/>
                </a:cxn>
              </a:cxnLst>
              <a:rect l="T15" t="T16" r="T17" b="T18"/>
              <a:pathLst>
                <a:path w="1360" h="222">
                  <a:moveTo>
                    <a:pt x="107" y="0"/>
                  </a:moveTo>
                  <a:lnTo>
                    <a:pt x="1242" y="0"/>
                  </a:lnTo>
                  <a:lnTo>
                    <a:pt x="1360" y="222"/>
                  </a:lnTo>
                  <a:lnTo>
                    <a:pt x="0" y="222"/>
                  </a:lnTo>
                  <a:lnTo>
                    <a:pt x="107" y="0"/>
                  </a:lnTo>
                  <a:close/>
                </a:path>
              </a:pathLst>
            </a:custGeom>
            <a:solidFill>
              <a:schemeClr val="accent1"/>
            </a:solidFill>
            <a:ln w="3175">
              <a:solidFill>
                <a:srgbClr val="0000FF"/>
              </a:solidFill>
              <a:round/>
              <a:headEnd/>
              <a:tailEnd/>
            </a:ln>
          </p:spPr>
          <p:txBody>
            <a:bodyPr/>
            <a:lstStyle/>
            <a:p>
              <a:pPr eaLnBrk="0" hangingPunct="0"/>
              <a:endParaRPr lang="es-ES">
                <a:solidFill>
                  <a:srgbClr val="000000"/>
                </a:solidFill>
              </a:endParaRPr>
            </a:p>
          </p:txBody>
        </p:sp>
        <p:sp>
          <p:nvSpPr>
            <p:cNvPr id="56" name="Rectangle 28">
              <a:extLst>
                <a:ext uri="{FF2B5EF4-FFF2-40B4-BE49-F238E27FC236}">
                  <a16:creationId xmlns:a16="http://schemas.microsoft.com/office/drawing/2014/main" id="{E223D514-CE30-4FD8-A4B3-147710634746}"/>
                </a:ext>
              </a:extLst>
            </p:cNvPr>
            <p:cNvSpPr>
              <a:spLocks noChangeArrowheads="1"/>
            </p:cNvSpPr>
            <p:nvPr/>
          </p:nvSpPr>
          <p:spPr bwMode="auto">
            <a:xfrm>
              <a:off x="5345748" y="2049780"/>
              <a:ext cx="1808162" cy="688975"/>
            </a:xfrm>
            <a:prstGeom prst="rect">
              <a:avLst/>
            </a:prstGeom>
            <a:solidFill>
              <a:schemeClr val="bg1"/>
            </a:solidFill>
            <a:ln w="3175">
              <a:solidFill>
                <a:srgbClr val="000000"/>
              </a:solidFill>
              <a:miter lim="800000"/>
              <a:headEnd/>
              <a:tailEnd/>
            </a:ln>
          </p:spPr>
          <p:txBody>
            <a:bodyPr/>
            <a:lstStyle/>
            <a:p>
              <a:pPr eaLnBrk="0" hangingPunct="0"/>
              <a:endParaRPr lang="es-ES"/>
            </a:p>
          </p:txBody>
        </p:sp>
        <p:sp>
          <p:nvSpPr>
            <p:cNvPr id="57" name="Rectangle 29">
              <a:extLst>
                <a:ext uri="{FF2B5EF4-FFF2-40B4-BE49-F238E27FC236}">
                  <a16:creationId xmlns:a16="http://schemas.microsoft.com/office/drawing/2014/main" id="{92C76295-8742-492F-B3DA-8B73A445D6CB}"/>
                </a:ext>
              </a:extLst>
            </p:cNvPr>
            <p:cNvSpPr>
              <a:spLocks noChangeArrowheads="1"/>
            </p:cNvSpPr>
            <p:nvPr/>
          </p:nvSpPr>
          <p:spPr bwMode="auto">
            <a:xfrm>
              <a:off x="5345748" y="2738755"/>
              <a:ext cx="1800225" cy="3333750"/>
            </a:xfrm>
            <a:prstGeom prst="rect">
              <a:avLst/>
            </a:prstGeom>
            <a:solidFill>
              <a:schemeClr val="accent1"/>
            </a:solidFill>
            <a:ln w="3175">
              <a:solidFill>
                <a:srgbClr val="000000"/>
              </a:solidFill>
              <a:miter lim="800000"/>
              <a:headEnd/>
              <a:tailEnd/>
            </a:ln>
          </p:spPr>
          <p:txBody>
            <a:bodyPr/>
            <a:lstStyle/>
            <a:p>
              <a:pPr eaLnBrk="0" hangingPunct="0"/>
              <a:endParaRPr lang="es-ES">
                <a:solidFill>
                  <a:srgbClr val="000000"/>
                </a:solidFill>
              </a:endParaRPr>
            </a:p>
          </p:txBody>
        </p:sp>
        <p:sp>
          <p:nvSpPr>
            <p:cNvPr id="58" name="Rectangle 30">
              <a:extLst>
                <a:ext uri="{FF2B5EF4-FFF2-40B4-BE49-F238E27FC236}">
                  <a16:creationId xmlns:a16="http://schemas.microsoft.com/office/drawing/2014/main" id="{34CFA616-E151-469D-8557-B28C17644D97}"/>
                </a:ext>
              </a:extLst>
            </p:cNvPr>
            <p:cNvSpPr>
              <a:spLocks noChangeArrowheads="1"/>
            </p:cNvSpPr>
            <p:nvPr/>
          </p:nvSpPr>
          <p:spPr bwMode="auto">
            <a:xfrm>
              <a:off x="7142798" y="4477068"/>
              <a:ext cx="1779587" cy="1598612"/>
            </a:xfrm>
            <a:prstGeom prst="rect">
              <a:avLst/>
            </a:prstGeom>
            <a:solidFill>
              <a:schemeClr val="accent2">
                <a:lumMod val="20000"/>
                <a:lumOff val="80000"/>
              </a:schemeClr>
            </a:solidFill>
            <a:ln w="3175">
              <a:solidFill>
                <a:schemeClr val="accent2"/>
              </a:solidFill>
              <a:miter lim="800000"/>
              <a:headEnd/>
              <a:tailEnd/>
            </a:ln>
          </p:spPr>
          <p:txBody>
            <a:bodyPr/>
            <a:lstStyle/>
            <a:p>
              <a:pPr eaLnBrk="0" hangingPunct="0"/>
              <a:endParaRPr lang="es-ES">
                <a:solidFill>
                  <a:srgbClr val="000000"/>
                </a:solidFill>
              </a:endParaRPr>
            </a:p>
          </p:txBody>
        </p:sp>
        <p:sp>
          <p:nvSpPr>
            <p:cNvPr id="59" name="Rectangle 31">
              <a:extLst>
                <a:ext uri="{FF2B5EF4-FFF2-40B4-BE49-F238E27FC236}">
                  <a16:creationId xmlns:a16="http://schemas.microsoft.com/office/drawing/2014/main" id="{821D6B42-1FE3-4482-B9D8-AC7D424E48E3}"/>
                </a:ext>
              </a:extLst>
            </p:cNvPr>
            <p:cNvSpPr>
              <a:spLocks noChangeArrowheads="1"/>
            </p:cNvSpPr>
            <p:nvPr/>
          </p:nvSpPr>
          <p:spPr bwMode="auto">
            <a:xfrm>
              <a:off x="7142798" y="2049780"/>
              <a:ext cx="1782762" cy="2422525"/>
            </a:xfrm>
            <a:prstGeom prst="rect">
              <a:avLst/>
            </a:prstGeom>
            <a:noFill/>
            <a:ln w="3175">
              <a:solidFill>
                <a:srgbClr val="000000"/>
              </a:solidFill>
              <a:miter lim="800000"/>
              <a:headEnd/>
              <a:tailEnd/>
            </a:ln>
          </p:spPr>
          <p:txBody>
            <a:bodyPr/>
            <a:lstStyle/>
            <a:p>
              <a:pPr eaLnBrk="0" hangingPunct="0"/>
              <a:endParaRPr lang="es-ES">
                <a:solidFill>
                  <a:srgbClr val="000000"/>
                </a:solidFill>
              </a:endParaRPr>
            </a:p>
          </p:txBody>
        </p:sp>
        <p:sp>
          <p:nvSpPr>
            <p:cNvPr id="60" name="Rectangle 32">
              <a:extLst>
                <a:ext uri="{FF2B5EF4-FFF2-40B4-BE49-F238E27FC236}">
                  <a16:creationId xmlns:a16="http://schemas.microsoft.com/office/drawing/2014/main" id="{E9A27EC9-2546-44ED-89AF-33406FBDCD1C}"/>
                </a:ext>
              </a:extLst>
            </p:cNvPr>
            <p:cNvSpPr>
              <a:spLocks noChangeArrowheads="1"/>
            </p:cNvSpPr>
            <p:nvPr/>
          </p:nvSpPr>
          <p:spPr bwMode="auto">
            <a:xfrm>
              <a:off x="7142798" y="2049780"/>
              <a:ext cx="1779587" cy="4022725"/>
            </a:xfrm>
            <a:prstGeom prst="rect">
              <a:avLst/>
            </a:prstGeom>
            <a:noFill/>
            <a:ln w="36513">
              <a:solidFill>
                <a:schemeClr val="tx1"/>
              </a:solidFill>
              <a:miter lim="800000"/>
              <a:headEnd/>
              <a:tailEnd/>
            </a:ln>
          </p:spPr>
          <p:txBody>
            <a:bodyPr/>
            <a:lstStyle/>
            <a:p>
              <a:pPr eaLnBrk="0" hangingPunct="0"/>
              <a:endParaRPr lang="es-ES">
                <a:solidFill>
                  <a:srgbClr val="000000"/>
                </a:solidFill>
              </a:endParaRPr>
            </a:p>
          </p:txBody>
        </p:sp>
        <p:sp>
          <p:nvSpPr>
            <p:cNvPr id="61" name="Rectangle 33">
              <a:extLst>
                <a:ext uri="{FF2B5EF4-FFF2-40B4-BE49-F238E27FC236}">
                  <a16:creationId xmlns:a16="http://schemas.microsoft.com/office/drawing/2014/main" id="{BDB86E04-A0A8-4EAE-8DE3-EFB82CCE8F63}"/>
                </a:ext>
              </a:extLst>
            </p:cNvPr>
            <p:cNvSpPr>
              <a:spLocks noChangeArrowheads="1"/>
            </p:cNvSpPr>
            <p:nvPr/>
          </p:nvSpPr>
          <p:spPr bwMode="auto">
            <a:xfrm>
              <a:off x="7823358" y="2676843"/>
              <a:ext cx="486728" cy="290501"/>
            </a:xfrm>
            <a:prstGeom prst="rect">
              <a:avLst/>
            </a:prstGeom>
            <a:noFill/>
            <a:ln w="9525">
              <a:noFill/>
              <a:miter lim="800000"/>
              <a:headEnd/>
              <a:tailEnd/>
            </a:ln>
          </p:spPr>
          <p:txBody>
            <a:bodyPr wrap="none" lIns="0" tIns="0" rIns="0" bIns="0">
              <a:spAutoFit/>
            </a:bodyPr>
            <a:lstStyle/>
            <a:p>
              <a:pPr algn="ctr" defTabSz="762000" eaLnBrk="0" hangingPunct="0"/>
              <a:r>
                <a:rPr lang="es-ES_tradnl" sz="2200">
                  <a:latin typeface="Arial Narrow" pitchFamily="34" charset="0"/>
                </a:rPr>
                <a:t>Equity</a:t>
              </a:r>
            </a:p>
          </p:txBody>
        </p:sp>
        <p:sp>
          <p:nvSpPr>
            <p:cNvPr id="62" name="Rectangle 34">
              <a:extLst>
                <a:ext uri="{FF2B5EF4-FFF2-40B4-BE49-F238E27FC236}">
                  <a16:creationId xmlns:a16="http://schemas.microsoft.com/office/drawing/2014/main" id="{CA985413-E0EA-425F-837D-889ED3F093BC}"/>
                </a:ext>
              </a:extLst>
            </p:cNvPr>
            <p:cNvSpPr>
              <a:spLocks noChangeArrowheads="1"/>
            </p:cNvSpPr>
            <p:nvPr/>
          </p:nvSpPr>
          <p:spPr bwMode="auto">
            <a:xfrm>
              <a:off x="5345748" y="2049780"/>
              <a:ext cx="1797050" cy="4022725"/>
            </a:xfrm>
            <a:prstGeom prst="rect">
              <a:avLst/>
            </a:prstGeom>
            <a:noFill/>
            <a:ln w="36513">
              <a:solidFill>
                <a:schemeClr val="tx1"/>
              </a:solidFill>
              <a:miter lim="800000"/>
              <a:headEnd/>
              <a:tailEnd/>
            </a:ln>
          </p:spPr>
          <p:txBody>
            <a:bodyPr/>
            <a:lstStyle/>
            <a:p>
              <a:pPr eaLnBrk="0" hangingPunct="0"/>
              <a:endParaRPr lang="es-ES">
                <a:solidFill>
                  <a:srgbClr val="000000"/>
                </a:solidFill>
              </a:endParaRPr>
            </a:p>
          </p:txBody>
        </p:sp>
        <p:sp>
          <p:nvSpPr>
            <p:cNvPr id="63" name="Rectangle 35">
              <a:extLst>
                <a:ext uri="{FF2B5EF4-FFF2-40B4-BE49-F238E27FC236}">
                  <a16:creationId xmlns:a16="http://schemas.microsoft.com/office/drawing/2014/main" id="{FCD06BEE-F61F-4D34-AF07-33BC10044A16}"/>
                </a:ext>
              </a:extLst>
            </p:cNvPr>
            <p:cNvSpPr>
              <a:spLocks noChangeArrowheads="1"/>
            </p:cNvSpPr>
            <p:nvPr/>
          </p:nvSpPr>
          <p:spPr bwMode="auto">
            <a:xfrm>
              <a:off x="7039610" y="2738755"/>
              <a:ext cx="206375" cy="1733550"/>
            </a:xfrm>
            <a:prstGeom prst="rect">
              <a:avLst/>
            </a:prstGeom>
            <a:solidFill>
              <a:srgbClr val="FFFF00"/>
            </a:solidFill>
            <a:ln w="3175">
              <a:solidFill>
                <a:srgbClr val="000000"/>
              </a:solidFill>
              <a:miter lim="800000"/>
              <a:headEnd/>
              <a:tailEnd/>
            </a:ln>
          </p:spPr>
          <p:txBody>
            <a:bodyPr/>
            <a:lstStyle/>
            <a:p>
              <a:pPr eaLnBrk="0" hangingPunct="0"/>
              <a:endParaRPr lang="es-ES">
                <a:solidFill>
                  <a:srgbClr val="000000"/>
                </a:solidFill>
              </a:endParaRPr>
            </a:p>
          </p:txBody>
        </p:sp>
        <p:sp>
          <p:nvSpPr>
            <p:cNvPr id="66" name="Rectangle 38">
              <a:extLst>
                <a:ext uri="{FF2B5EF4-FFF2-40B4-BE49-F238E27FC236}">
                  <a16:creationId xmlns:a16="http://schemas.microsoft.com/office/drawing/2014/main" id="{815EE931-A80F-471A-8611-374ED6E23B83}"/>
                </a:ext>
              </a:extLst>
            </p:cNvPr>
            <p:cNvSpPr>
              <a:spLocks noChangeArrowheads="1"/>
            </p:cNvSpPr>
            <p:nvPr/>
          </p:nvSpPr>
          <p:spPr bwMode="auto">
            <a:xfrm>
              <a:off x="5903652" y="2203768"/>
              <a:ext cx="525667" cy="613188"/>
            </a:xfrm>
            <a:prstGeom prst="rect">
              <a:avLst/>
            </a:prstGeom>
            <a:noFill/>
            <a:ln w="9525">
              <a:noFill/>
              <a:miter lim="800000"/>
              <a:headEnd/>
              <a:tailEnd/>
            </a:ln>
          </p:spPr>
          <p:txBody>
            <a:bodyPr wrap="none" lIns="0" tIns="0" rIns="0" bIns="0">
              <a:spAutoFit/>
            </a:bodyPr>
            <a:lstStyle/>
            <a:p>
              <a:pPr algn="ctr" defTabSz="762000" eaLnBrk="0" hangingPunct="0">
                <a:lnSpc>
                  <a:spcPct val="70000"/>
                </a:lnSpc>
              </a:pPr>
              <a:r>
                <a:rPr lang="es-ES_tradnl" sz="2200" dirty="0" err="1">
                  <a:latin typeface="Arial Narrow" pitchFamily="34" charset="0"/>
                </a:rPr>
                <a:t>Fixed</a:t>
              </a:r>
              <a:r>
                <a:rPr lang="es-ES_tradnl" sz="2200" dirty="0">
                  <a:latin typeface="Arial Narrow" pitchFamily="34" charset="0"/>
                </a:rPr>
                <a:t> </a:t>
              </a:r>
            </a:p>
            <a:p>
              <a:pPr algn="ctr" defTabSz="762000" eaLnBrk="0" hangingPunct="0">
                <a:lnSpc>
                  <a:spcPct val="70000"/>
                </a:lnSpc>
              </a:pPr>
              <a:r>
                <a:rPr lang="es-ES_tradnl" sz="2200" dirty="0" err="1">
                  <a:latin typeface="Arial Narrow" pitchFamily="34" charset="0"/>
                </a:rPr>
                <a:t>Assets</a:t>
              </a:r>
              <a:endParaRPr lang="es-ES_tradnl" sz="2200" dirty="0">
                <a:latin typeface="Arial Narrow" pitchFamily="34" charset="0"/>
              </a:endParaRPr>
            </a:p>
            <a:p>
              <a:pPr algn="ctr" defTabSz="762000" eaLnBrk="0" hangingPunct="0">
                <a:lnSpc>
                  <a:spcPct val="70000"/>
                </a:lnSpc>
              </a:pPr>
              <a:endParaRPr lang="es-ES_tradnl" sz="2200" dirty="0">
                <a:latin typeface="Arial Narrow" pitchFamily="34" charset="0"/>
              </a:endParaRPr>
            </a:p>
          </p:txBody>
        </p:sp>
        <p:sp>
          <p:nvSpPr>
            <p:cNvPr id="67" name="Rectangle 39">
              <a:extLst>
                <a:ext uri="{FF2B5EF4-FFF2-40B4-BE49-F238E27FC236}">
                  <a16:creationId xmlns:a16="http://schemas.microsoft.com/office/drawing/2014/main" id="{1D3E79A0-CD0F-43D0-BDB1-D084DEAA07A1}"/>
                </a:ext>
              </a:extLst>
            </p:cNvPr>
            <p:cNvSpPr>
              <a:spLocks noChangeArrowheads="1"/>
            </p:cNvSpPr>
            <p:nvPr/>
          </p:nvSpPr>
          <p:spPr bwMode="auto">
            <a:xfrm>
              <a:off x="5698173" y="3910330"/>
              <a:ext cx="976312" cy="793750"/>
            </a:xfrm>
            <a:prstGeom prst="rect">
              <a:avLst/>
            </a:prstGeom>
            <a:noFill/>
            <a:ln w="9525">
              <a:noFill/>
              <a:miter lim="800000"/>
              <a:headEnd/>
              <a:tailEnd/>
            </a:ln>
          </p:spPr>
          <p:txBody>
            <a:bodyPr wrap="none" lIns="0" tIns="0" rIns="0" bIns="0">
              <a:spAutoFit/>
            </a:bodyPr>
            <a:lstStyle/>
            <a:p>
              <a:pPr algn="ctr" defTabSz="762000" eaLnBrk="0" hangingPunct="0"/>
              <a:r>
                <a:rPr lang="es-ES_tradnl" sz="2600">
                  <a:solidFill>
                    <a:srgbClr val="000000"/>
                  </a:solidFill>
                  <a:latin typeface="Arial Narrow" pitchFamily="34" charset="0"/>
                </a:rPr>
                <a:t>Current</a:t>
              </a:r>
            </a:p>
            <a:p>
              <a:pPr algn="ctr" defTabSz="762000" eaLnBrk="0" hangingPunct="0"/>
              <a:r>
                <a:rPr lang="es-ES_tradnl" sz="2600">
                  <a:solidFill>
                    <a:srgbClr val="000000"/>
                  </a:solidFill>
                  <a:latin typeface="Arial Narrow" pitchFamily="34" charset="0"/>
                </a:rPr>
                <a:t>Assets</a:t>
              </a:r>
            </a:p>
          </p:txBody>
        </p:sp>
        <p:sp>
          <p:nvSpPr>
            <p:cNvPr id="68" name="Rectangle 40">
              <a:extLst>
                <a:ext uri="{FF2B5EF4-FFF2-40B4-BE49-F238E27FC236}">
                  <a16:creationId xmlns:a16="http://schemas.microsoft.com/office/drawing/2014/main" id="{C1BE1583-9E22-4EA7-8000-8E37CE799A35}"/>
                </a:ext>
              </a:extLst>
            </p:cNvPr>
            <p:cNvSpPr>
              <a:spLocks noChangeArrowheads="1"/>
            </p:cNvSpPr>
            <p:nvPr/>
          </p:nvSpPr>
          <p:spPr bwMode="auto">
            <a:xfrm>
              <a:off x="7783401" y="4843780"/>
              <a:ext cx="438056" cy="686639"/>
            </a:xfrm>
            <a:prstGeom prst="rect">
              <a:avLst/>
            </a:prstGeom>
            <a:noFill/>
            <a:ln w="9525">
              <a:noFill/>
              <a:miter lim="800000"/>
              <a:headEnd/>
              <a:tailEnd/>
            </a:ln>
          </p:spPr>
          <p:txBody>
            <a:bodyPr wrap="none" lIns="0" tIns="0" rIns="0" bIns="0">
              <a:spAutoFit/>
            </a:bodyPr>
            <a:lstStyle/>
            <a:p>
              <a:pPr algn="ctr" defTabSz="762000" eaLnBrk="0" hangingPunct="0"/>
              <a:r>
                <a:rPr lang="es-ES_tradnl" sz="2600" dirty="0">
                  <a:latin typeface="Arial Narrow" pitchFamily="34" charset="0"/>
                </a:rPr>
                <a:t>ST</a:t>
              </a:r>
            </a:p>
            <a:p>
              <a:pPr algn="ctr" defTabSz="762000" eaLnBrk="0" hangingPunct="0"/>
              <a:r>
                <a:rPr lang="es-ES_tradnl" sz="2600" dirty="0" err="1">
                  <a:latin typeface="Arial Narrow" pitchFamily="34" charset="0"/>
                </a:rPr>
                <a:t>Debt</a:t>
              </a:r>
              <a:endParaRPr lang="es-ES_tradnl" sz="2600" dirty="0">
                <a:latin typeface="Arial Narrow" pitchFamily="34" charset="0"/>
              </a:endParaRPr>
            </a:p>
          </p:txBody>
        </p:sp>
        <p:sp>
          <p:nvSpPr>
            <p:cNvPr id="69" name="Freeform 41">
              <a:extLst>
                <a:ext uri="{FF2B5EF4-FFF2-40B4-BE49-F238E27FC236}">
                  <a16:creationId xmlns:a16="http://schemas.microsoft.com/office/drawing/2014/main" id="{CE7D38D0-1E12-4959-95CE-988CDEF89C77}"/>
                </a:ext>
              </a:extLst>
            </p:cNvPr>
            <p:cNvSpPr>
              <a:spLocks/>
            </p:cNvSpPr>
            <p:nvPr/>
          </p:nvSpPr>
          <p:spPr bwMode="auto">
            <a:xfrm>
              <a:off x="5128260" y="3070543"/>
              <a:ext cx="2044700" cy="642937"/>
            </a:xfrm>
            <a:custGeom>
              <a:avLst/>
              <a:gdLst>
                <a:gd name="T0" fmla="*/ 77787 w 1288"/>
                <a:gd name="T1" fmla="*/ 0 h 405"/>
                <a:gd name="T2" fmla="*/ 201612 w 1288"/>
                <a:gd name="T3" fmla="*/ 90487 h 405"/>
                <a:gd name="T4" fmla="*/ 107950 w 1288"/>
                <a:gd name="T5" fmla="*/ 185737 h 405"/>
                <a:gd name="T6" fmla="*/ 323850 w 1288"/>
                <a:gd name="T7" fmla="*/ 233362 h 405"/>
                <a:gd name="T8" fmla="*/ 242888 w 1288"/>
                <a:gd name="T9" fmla="*/ 330200 h 405"/>
                <a:gd name="T10" fmla="*/ 2044700 w 1288"/>
                <a:gd name="T11" fmla="*/ 642937 h 405"/>
                <a:gd name="T12" fmla="*/ 95250 w 1288"/>
                <a:gd name="T13" fmla="*/ 403225 h 405"/>
                <a:gd name="T14" fmla="*/ 230188 w 1288"/>
                <a:gd name="T15" fmla="*/ 282575 h 405"/>
                <a:gd name="T16" fmla="*/ 0 w 1288"/>
                <a:gd name="T17" fmla="*/ 233362 h 405"/>
                <a:gd name="T18" fmla="*/ 122238 w 1288"/>
                <a:gd name="T19" fmla="*/ 114300 h 405"/>
                <a:gd name="T20" fmla="*/ 53975 w 1288"/>
                <a:gd name="T21" fmla="*/ 42862 h 405"/>
                <a:gd name="T22" fmla="*/ 77787 w 128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88"/>
                <a:gd name="T37" fmla="*/ 0 h 405"/>
                <a:gd name="T38" fmla="*/ 1288 w 128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88" h="405">
                  <a:moveTo>
                    <a:pt x="49" y="0"/>
                  </a:moveTo>
                  <a:lnTo>
                    <a:pt x="127" y="57"/>
                  </a:lnTo>
                  <a:lnTo>
                    <a:pt x="68" y="117"/>
                  </a:lnTo>
                  <a:lnTo>
                    <a:pt x="204" y="147"/>
                  </a:lnTo>
                  <a:lnTo>
                    <a:pt x="153" y="208"/>
                  </a:lnTo>
                  <a:lnTo>
                    <a:pt x="1288" y="405"/>
                  </a:lnTo>
                  <a:lnTo>
                    <a:pt x="60" y="254"/>
                  </a:lnTo>
                  <a:lnTo>
                    <a:pt x="145" y="178"/>
                  </a:lnTo>
                  <a:lnTo>
                    <a:pt x="0" y="147"/>
                  </a:lnTo>
                  <a:lnTo>
                    <a:pt x="77" y="72"/>
                  </a:lnTo>
                  <a:lnTo>
                    <a:pt x="34" y="27"/>
                  </a:lnTo>
                  <a:lnTo>
                    <a:pt x="49" y="0"/>
                  </a:lnTo>
                  <a:close/>
                </a:path>
              </a:pathLst>
            </a:custGeom>
            <a:solidFill>
              <a:srgbClr val="FFFFCC"/>
            </a:solidFill>
            <a:ln w="0">
              <a:solidFill>
                <a:srgbClr val="000000"/>
              </a:solidFill>
              <a:round/>
              <a:headEnd/>
              <a:tailEnd/>
            </a:ln>
          </p:spPr>
          <p:txBody>
            <a:bodyPr/>
            <a:lstStyle/>
            <a:p>
              <a:pPr eaLnBrk="0" hangingPunct="0"/>
              <a:endParaRPr lang="es-ES">
                <a:solidFill>
                  <a:srgbClr val="000000"/>
                </a:solidFill>
              </a:endParaRPr>
            </a:p>
          </p:txBody>
        </p:sp>
      </p:grpSp>
      <p:sp>
        <p:nvSpPr>
          <p:cNvPr id="70" name="Rectangle 13">
            <a:extLst>
              <a:ext uri="{FF2B5EF4-FFF2-40B4-BE49-F238E27FC236}">
                <a16:creationId xmlns:a16="http://schemas.microsoft.com/office/drawing/2014/main" id="{A5132AF8-F2CA-4286-A696-EFA38EA3E4C5}"/>
              </a:ext>
            </a:extLst>
          </p:cNvPr>
          <p:cNvSpPr>
            <a:spLocks noChangeArrowheads="1"/>
          </p:cNvSpPr>
          <p:nvPr/>
        </p:nvSpPr>
        <p:spPr bwMode="auto">
          <a:xfrm>
            <a:off x="6970684" y="925228"/>
            <a:ext cx="2275360" cy="276999"/>
          </a:xfrm>
          <a:prstGeom prst="rect">
            <a:avLst/>
          </a:prstGeom>
          <a:noFill/>
          <a:ln w="9525">
            <a:noFill/>
            <a:miter lim="800000"/>
            <a:headEnd/>
            <a:tailEnd/>
          </a:ln>
        </p:spPr>
        <p:txBody>
          <a:bodyPr lIns="0" tIns="0" rIns="0" bIns="0">
            <a:spAutoFit/>
          </a:bodyPr>
          <a:lstStyle/>
          <a:p>
            <a:pPr algn="ctr" defTabSz="762000" eaLnBrk="0" hangingPunct="0"/>
            <a:r>
              <a:rPr lang="es-ES_tradnl" dirty="0" err="1">
                <a:solidFill>
                  <a:schemeClr val="bg1"/>
                </a:solidFill>
              </a:rPr>
              <a:t>Assets</a:t>
            </a:r>
            <a:endParaRPr lang="es-ES_tradnl" dirty="0">
              <a:solidFill>
                <a:schemeClr val="bg1"/>
              </a:solidFill>
            </a:endParaRPr>
          </a:p>
        </p:txBody>
      </p:sp>
      <p:sp>
        <p:nvSpPr>
          <p:cNvPr id="71" name="Rectangle 14">
            <a:extLst>
              <a:ext uri="{FF2B5EF4-FFF2-40B4-BE49-F238E27FC236}">
                <a16:creationId xmlns:a16="http://schemas.microsoft.com/office/drawing/2014/main" id="{9B264684-A4E2-40C2-B6D4-4584DF599ECE}"/>
              </a:ext>
            </a:extLst>
          </p:cNvPr>
          <p:cNvSpPr>
            <a:spLocks noChangeArrowheads="1"/>
          </p:cNvSpPr>
          <p:nvPr/>
        </p:nvSpPr>
        <p:spPr bwMode="auto">
          <a:xfrm>
            <a:off x="9329697" y="930779"/>
            <a:ext cx="2273268" cy="276999"/>
          </a:xfrm>
          <a:prstGeom prst="rect">
            <a:avLst/>
          </a:prstGeom>
          <a:noFill/>
          <a:ln w="9525">
            <a:noFill/>
            <a:miter lim="800000"/>
            <a:headEnd/>
            <a:tailEnd/>
          </a:ln>
        </p:spPr>
        <p:txBody>
          <a:bodyPr lIns="0" tIns="0" rIns="0" bIns="0">
            <a:spAutoFit/>
          </a:bodyPr>
          <a:lstStyle/>
          <a:p>
            <a:pPr algn="ctr" defTabSz="762000" eaLnBrk="0" hangingPunct="0"/>
            <a:r>
              <a:rPr lang="es-ES_tradnl" dirty="0" err="1">
                <a:ln w="0"/>
                <a:solidFill>
                  <a:schemeClr val="bg1"/>
                </a:solidFill>
                <a:effectLst>
                  <a:outerShdw blurRad="38100" dist="19050" dir="2700000" algn="tl" rotWithShape="0">
                    <a:schemeClr val="dk1">
                      <a:alpha val="40000"/>
                    </a:schemeClr>
                  </a:outerShdw>
                </a:effectLst>
              </a:rPr>
              <a:t>Equity</a:t>
            </a:r>
            <a:r>
              <a:rPr lang="es-ES_tradnl" dirty="0">
                <a:ln w="0"/>
                <a:solidFill>
                  <a:schemeClr val="bg1"/>
                </a:solidFill>
                <a:effectLst>
                  <a:outerShdw blurRad="38100" dist="19050" dir="2700000" algn="tl" rotWithShape="0">
                    <a:schemeClr val="dk1">
                      <a:alpha val="40000"/>
                    </a:schemeClr>
                  </a:outerShdw>
                </a:effectLst>
              </a:rPr>
              <a:t> + </a:t>
            </a:r>
            <a:r>
              <a:rPr lang="es-ES_tradnl" dirty="0" err="1">
                <a:ln w="0"/>
                <a:solidFill>
                  <a:schemeClr val="bg1"/>
                </a:solidFill>
                <a:effectLst>
                  <a:outerShdw blurRad="38100" dist="19050" dir="2700000" algn="tl" rotWithShape="0">
                    <a:schemeClr val="dk1">
                      <a:alpha val="40000"/>
                    </a:schemeClr>
                  </a:outerShdw>
                </a:effectLst>
              </a:rPr>
              <a:t>Liabilities</a:t>
            </a:r>
            <a:endParaRPr lang="es-ES_tradnl" dirty="0">
              <a:ln w="0"/>
              <a:solidFill>
                <a:schemeClr val="bg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14362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5073276" y="1606274"/>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153142"/>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types of analyses </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939626" y="7848342"/>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2.</a:t>
              </a:r>
              <a:r>
                <a:rPr lang="en-US" dirty="0"/>
                <a:t> </a:t>
              </a:r>
              <a:r>
                <a:rPr lang="en-US" dirty="0">
                  <a:ea typeface="+mn-lt"/>
                  <a:cs typeface="+mn-lt"/>
                </a:rPr>
                <a:t>Liquidity, Debt, and Asset </a:t>
              </a:r>
              <a:r>
                <a:rPr lang="en-US" dirty="0" err="1">
                  <a:ea typeface="+mn-lt"/>
                  <a:cs typeface="+mn-lt"/>
                </a:rPr>
                <a:t>Mgmt</a:t>
              </a:r>
              <a:endParaRPr lang="es-ES"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939626" y="8392805"/>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3. </a:t>
              </a:r>
              <a:r>
                <a:rPr lang="en-US" dirty="0">
                  <a:ea typeface="+mn-lt"/>
                  <a:cs typeface="+mn-lt"/>
                </a:rPr>
                <a:t>Return </a:t>
              </a:r>
              <a:r>
                <a:rPr lang="en-US" sz="1800" kern="1200" dirty="0">
                  <a:ea typeface="+mn-lt"/>
                  <a:cs typeface="+mn-lt"/>
                </a:rPr>
                <a:t>and </a:t>
              </a:r>
              <a:r>
                <a:rPr lang="en-US" dirty="0">
                  <a:ea typeface="+mn-lt"/>
                  <a:cs typeface="+mn-lt"/>
                </a:rPr>
                <a:t>Profitability</a:t>
              </a:r>
              <a:endParaRPr lang="en-US" sz="1800" kern="1200" dirty="0"/>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731560" y="8937267"/>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Stock </a:t>
              </a:r>
              <a:r>
                <a:rPr lang="en-US" dirty="0"/>
                <a:t>Market</a:t>
              </a:r>
              <a:endParaRPr lang="en-US" sz="1800" kern="1200" dirty="0"/>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4" name="CuadroTexto 7">
            <a:extLst>
              <a:ext uri="{FF2B5EF4-FFF2-40B4-BE49-F238E27FC236}">
                <a16:creationId xmlns:a16="http://schemas.microsoft.com/office/drawing/2014/main" id="{91EE7CE8-CA50-4AA1-9F00-BF60AF8C47B0}"/>
              </a:ext>
            </a:extLst>
          </p:cNvPr>
          <p:cNvSpPr txBox="1"/>
          <p:nvPr/>
        </p:nvSpPr>
        <p:spPr>
          <a:xfrm>
            <a:off x="834788" y="1141862"/>
            <a:ext cx="9883369"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As managers, we can use financial statements to evaluate the financial performance and efficiency of the overall company and different business segments… this analysis is very similar to the approach of an external investor deciding to price our company. </a:t>
            </a:r>
          </a:p>
          <a:p>
            <a:endParaRPr lang="en-US" dirty="0"/>
          </a:p>
          <a:p>
            <a:r>
              <a:rPr lang="en-US" dirty="0"/>
              <a:t>But as managers, we have an advantage relative to external investors: we can get more data, and request reports tailored to specific managerial questions…. That will be the focus on Topics 6 to 9.</a:t>
            </a:r>
          </a:p>
          <a:p>
            <a:endParaRPr lang="en-US" dirty="0"/>
          </a:p>
          <a:p>
            <a:r>
              <a:rPr lang="en-US" dirty="0"/>
              <a:t>Now, we will study a general framework for financial analysis (meaning, using the same data that an external investor would have), trying to get managerial insights from it:</a:t>
            </a:r>
          </a:p>
          <a:p>
            <a:r>
              <a:rPr lang="en-US" dirty="0"/>
              <a:t>- how is our company growing? Type of assets, funding.</a:t>
            </a:r>
          </a:p>
          <a:p>
            <a:r>
              <a:rPr lang="en-US" dirty="0"/>
              <a:t>- do we need to change our liquidity/solvency policy?</a:t>
            </a:r>
          </a:p>
          <a:p>
            <a:r>
              <a:rPr lang="en-US" dirty="0"/>
              <a:t>- are we using our assets efficiently?</a:t>
            </a:r>
          </a:p>
          <a:p>
            <a:r>
              <a:rPr lang="en-US" dirty="0"/>
              <a:t>- what is driving our profits/losses?</a:t>
            </a:r>
          </a:p>
          <a:p>
            <a:endParaRPr lang="en-US" dirty="0"/>
          </a:p>
          <a:p>
            <a:r>
              <a:rPr lang="en-US" dirty="0"/>
              <a:t>… not only useful for our evaluating our company (or business unit), but also competitors, suppliers, and customers.</a:t>
            </a:r>
          </a:p>
        </p:txBody>
      </p:sp>
    </p:spTree>
    <p:extLst>
      <p:ext uri="{BB962C8B-B14F-4D97-AF65-F5344CB8AC3E}">
        <p14:creationId xmlns:p14="http://schemas.microsoft.com/office/powerpoint/2010/main" val="140488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3" name="TextBox 2">
            <a:extLst>
              <a:ext uri="{FF2B5EF4-FFF2-40B4-BE49-F238E27FC236}">
                <a16:creationId xmlns:a16="http://schemas.microsoft.com/office/drawing/2014/main" id="{DAABC75C-2520-402C-9139-E03F2D88959A}"/>
              </a:ext>
            </a:extLst>
          </p:cNvPr>
          <p:cNvSpPr txBox="1"/>
          <p:nvPr/>
        </p:nvSpPr>
        <p:spPr>
          <a:xfrm>
            <a:off x="1120877" y="1032387"/>
            <a:ext cx="7767484" cy="3382297"/>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E27A4424-A0B5-4B23-916B-98148A619352}"/>
              </a:ext>
            </a:extLst>
          </p:cNvPr>
          <p:cNvSpPr txBox="1"/>
          <p:nvPr/>
        </p:nvSpPr>
        <p:spPr>
          <a:xfrm>
            <a:off x="678426" y="1032387"/>
            <a:ext cx="10746658" cy="3693319"/>
          </a:xfrm>
          <a:prstGeom prst="rect">
            <a:avLst/>
          </a:prstGeom>
          <a:noFill/>
        </p:spPr>
        <p:txBody>
          <a:bodyPr wrap="square" rtlCol="0">
            <a:spAutoFit/>
          </a:bodyPr>
          <a:lstStyle/>
          <a:p>
            <a:r>
              <a:rPr lang="en-US" dirty="0"/>
              <a:t>Working capital is a dimension of a company’s operational efficiency and short-term financial health, so it mixes both liquidity and asset management.</a:t>
            </a:r>
          </a:p>
          <a:p>
            <a:pPr marL="285750" indent="-285750">
              <a:buFont typeface="Arial" panose="020B0604020202020204" pitchFamily="34" charset="0"/>
              <a:buChar char="•"/>
            </a:pPr>
            <a:r>
              <a:rPr lang="en-US" dirty="0"/>
              <a:t>large WC: the potential to invest in expansion and grow the company.</a:t>
            </a:r>
          </a:p>
          <a:p>
            <a:pPr marL="285750" indent="-285750">
              <a:buFont typeface="Arial" panose="020B0604020202020204" pitchFamily="34" charset="0"/>
              <a:buChar char="•"/>
            </a:pPr>
            <a:r>
              <a:rPr lang="en-US" dirty="0"/>
              <a:t>small or negative WK: current assets do not exceed its current liabilities. This may lead to trouble growing or paying back creditors. </a:t>
            </a:r>
          </a:p>
          <a:p>
            <a:endParaRPr lang="en-US" dirty="0"/>
          </a:p>
          <a:p>
            <a:r>
              <a:rPr lang="en-US" dirty="0"/>
              <a:t>Longer production cycles require higher working capital </a:t>
            </a:r>
            <a:r>
              <a:rPr lang="en-US" u="sng" dirty="0"/>
              <a:t>needs</a:t>
            </a:r>
            <a:r>
              <a:rPr lang="en-US" dirty="0"/>
              <a:t>: slow inventory turnover to generate cash on demand. </a:t>
            </a:r>
          </a:p>
          <a:p>
            <a:endParaRPr lang="en-US" dirty="0"/>
          </a:p>
          <a:p>
            <a:r>
              <a:rPr lang="en-US" dirty="0"/>
              <a:t>But how can we differentiate the observed working capital from the actual working capital needs?</a:t>
            </a:r>
          </a:p>
          <a:p>
            <a:r>
              <a:rPr lang="en-US" dirty="0"/>
              <a:t>Difficult, but we can proxy by removing non-essential current liabilities and assets.</a:t>
            </a:r>
          </a:p>
          <a:p>
            <a:pPr marL="285750" indent="-285750">
              <a:buFont typeface="Arial" panose="020B0604020202020204" pitchFamily="34" charset="0"/>
              <a:buChar char="•"/>
            </a:pPr>
            <a:r>
              <a:rPr lang="en-US" dirty="0"/>
              <a:t>be aware, in practice, not always these items are reported separately, so you can do the best you can with the data available.</a:t>
            </a:r>
          </a:p>
        </p:txBody>
      </p:sp>
    </p:spTree>
    <p:extLst>
      <p:ext uri="{BB962C8B-B14F-4D97-AF65-F5344CB8AC3E}">
        <p14:creationId xmlns:p14="http://schemas.microsoft.com/office/powerpoint/2010/main" val="2269350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a:extLst>
              <a:ext uri="{FF2B5EF4-FFF2-40B4-BE49-F238E27FC236}">
                <a16:creationId xmlns:a16="http://schemas.microsoft.com/office/drawing/2014/main" id="{7E040DD3-2399-44F4-A594-5EE560C59D22}"/>
              </a:ext>
            </a:extLst>
          </p:cNvPr>
          <p:cNvPicPr>
            <a:picLocks noChangeAspect="1"/>
          </p:cNvPicPr>
          <p:nvPr/>
        </p:nvPicPr>
        <p:blipFill>
          <a:blip r:embed="rId3"/>
          <a:stretch>
            <a:fillRect/>
          </a:stretch>
        </p:blipFill>
        <p:spPr>
          <a:xfrm>
            <a:off x="734002" y="745479"/>
            <a:ext cx="9694511" cy="4851815"/>
          </a:xfrm>
          <a:prstGeom prst="rect">
            <a:avLst/>
          </a:prstGeom>
        </p:spPr>
      </p:pic>
    </p:spTree>
    <p:extLst>
      <p:ext uri="{BB962C8B-B14F-4D97-AF65-F5344CB8AC3E}">
        <p14:creationId xmlns:p14="http://schemas.microsoft.com/office/powerpoint/2010/main" val="3341461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36" name="Rectangle 2">
            <a:extLst>
              <a:ext uri="{FF2B5EF4-FFF2-40B4-BE49-F238E27FC236}">
                <a16:creationId xmlns:a16="http://schemas.microsoft.com/office/drawing/2014/main" id="{9B52000E-D90A-4336-9AFF-0EC3A4DB5A2F}"/>
              </a:ext>
            </a:extLst>
          </p:cNvPr>
          <p:cNvSpPr>
            <a:spLocks noChangeArrowheads="1"/>
          </p:cNvSpPr>
          <p:nvPr/>
        </p:nvSpPr>
        <p:spPr bwMode="auto">
          <a:xfrm>
            <a:off x="381000" y="739775"/>
            <a:ext cx="8382000" cy="2348865"/>
          </a:xfrm>
          <a:prstGeom prst="rect">
            <a:avLst/>
          </a:prstGeom>
          <a:ln>
            <a:solidFill>
              <a:srgbClr val="215968"/>
            </a:solidFill>
            <a:headEnd/>
            <a:tailEnd/>
          </a:ln>
        </p:spPr>
        <p:style>
          <a:lnRef idx="2">
            <a:schemeClr val="accent5"/>
          </a:lnRef>
          <a:fillRef idx="1">
            <a:schemeClr val="lt1"/>
          </a:fillRef>
          <a:effectRef idx="0">
            <a:schemeClr val="accent5"/>
          </a:effectRef>
          <a:fontRef idx="minor">
            <a:schemeClr val="dk1"/>
          </a:fontRef>
        </p:style>
        <p:txBody>
          <a:bodyPr/>
          <a:lstStyle/>
          <a:p>
            <a:pPr eaLnBrk="0" hangingPunct="0">
              <a:defRPr/>
            </a:pPr>
            <a:endParaRPr lang="es-ES">
              <a:solidFill>
                <a:srgbClr val="000000"/>
              </a:solidFill>
              <a:latin typeface="Arial" charset="0"/>
            </a:endParaRPr>
          </a:p>
        </p:txBody>
      </p:sp>
      <p:sp>
        <p:nvSpPr>
          <p:cNvPr id="37" name="Rectangle 4">
            <a:extLst>
              <a:ext uri="{FF2B5EF4-FFF2-40B4-BE49-F238E27FC236}">
                <a16:creationId xmlns:a16="http://schemas.microsoft.com/office/drawing/2014/main" id="{FD9C73BF-C61B-4CDF-A04D-DBEFFB9C61FA}"/>
              </a:ext>
            </a:extLst>
          </p:cNvPr>
          <p:cNvSpPr>
            <a:spLocks noChangeArrowheads="1"/>
          </p:cNvSpPr>
          <p:nvPr/>
        </p:nvSpPr>
        <p:spPr bwMode="auto">
          <a:xfrm>
            <a:off x="3198813" y="2709863"/>
            <a:ext cx="1452129" cy="276999"/>
          </a:xfrm>
          <a:prstGeom prst="rect">
            <a:avLst/>
          </a:prstGeom>
          <a:noFill/>
          <a:ln w="9525">
            <a:noFill/>
            <a:miter lim="800000"/>
            <a:headEnd/>
            <a:tailEnd/>
          </a:ln>
        </p:spPr>
        <p:txBody>
          <a:bodyPr wrap="none" lIns="0" tIns="0" rIns="0" bIns="0">
            <a:spAutoFit/>
          </a:bodyPr>
          <a:lstStyle/>
          <a:p>
            <a:pPr eaLnBrk="0" hangingPunct="0"/>
            <a:r>
              <a:rPr lang="es-ES_tradnl" dirty="0" err="1">
                <a:solidFill>
                  <a:srgbClr val="FF0066"/>
                </a:solidFill>
              </a:rPr>
              <a:t>Operating</a:t>
            </a:r>
            <a:r>
              <a:rPr lang="es-ES_tradnl" dirty="0">
                <a:solidFill>
                  <a:srgbClr val="FF0066"/>
                </a:solidFill>
              </a:rPr>
              <a:t> </a:t>
            </a:r>
            <a:r>
              <a:rPr lang="es-ES_tradnl" dirty="0" err="1">
                <a:solidFill>
                  <a:srgbClr val="FF0066"/>
                </a:solidFill>
              </a:rPr>
              <a:t>cycle</a:t>
            </a:r>
            <a:endParaRPr lang="es-ES_tradnl" dirty="0">
              <a:solidFill>
                <a:srgbClr val="000000"/>
              </a:solidFill>
            </a:endParaRPr>
          </a:p>
        </p:txBody>
      </p:sp>
      <p:sp>
        <p:nvSpPr>
          <p:cNvPr id="38" name="Rectangle 7">
            <a:extLst>
              <a:ext uri="{FF2B5EF4-FFF2-40B4-BE49-F238E27FC236}">
                <a16:creationId xmlns:a16="http://schemas.microsoft.com/office/drawing/2014/main" id="{DA68F259-AB25-4082-9FF4-09915B009012}"/>
              </a:ext>
            </a:extLst>
          </p:cNvPr>
          <p:cNvSpPr>
            <a:spLocks noChangeArrowheads="1"/>
          </p:cNvSpPr>
          <p:nvPr/>
        </p:nvSpPr>
        <p:spPr bwMode="auto">
          <a:xfrm>
            <a:off x="381000" y="3167556"/>
            <a:ext cx="8382000" cy="2981960"/>
          </a:xfrm>
          <a:prstGeom prst="rect">
            <a:avLst/>
          </a:prstGeom>
          <a:ln>
            <a:solidFill>
              <a:srgbClr val="215968"/>
            </a:solidFill>
            <a:headEnd/>
            <a:tailEnd/>
          </a:ln>
        </p:spPr>
        <p:style>
          <a:lnRef idx="2">
            <a:schemeClr val="accent5"/>
          </a:lnRef>
          <a:fillRef idx="1">
            <a:schemeClr val="lt1"/>
          </a:fillRef>
          <a:effectRef idx="0">
            <a:schemeClr val="accent5"/>
          </a:effectRef>
          <a:fontRef idx="minor">
            <a:schemeClr val="dk1"/>
          </a:fontRef>
        </p:style>
        <p:txBody>
          <a:bodyPr/>
          <a:lstStyle/>
          <a:p>
            <a:pPr eaLnBrk="0" hangingPunct="0"/>
            <a:endParaRPr lang="es-ES">
              <a:solidFill>
                <a:srgbClr val="000000"/>
              </a:solidFill>
              <a:latin typeface="Arial" charset="0"/>
            </a:endParaRPr>
          </a:p>
        </p:txBody>
      </p:sp>
      <p:sp>
        <p:nvSpPr>
          <p:cNvPr id="39" name="Rectangle 8">
            <a:extLst>
              <a:ext uri="{FF2B5EF4-FFF2-40B4-BE49-F238E27FC236}">
                <a16:creationId xmlns:a16="http://schemas.microsoft.com/office/drawing/2014/main" id="{C8C7F8D7-6AC8-4980-89C0-62E058300884}"/>
              </a:ext>
            </a:extLst>
          </p:cNvPr>
          <p:cNvSpPr>
            <a:spLocks noChangeArrowheads="1"/>
          </p:cNvSpPr>
          <p:nvPr/>
        </p:nvSpPr>
        <p:spPr bwMode="auto">
          <a:xfrm>
            <a:off x="1000125" y="2620964"/>
            <a:ext cx="5403850" cy="55562"/>
          </a:xfrm>
          <a:prstGeom prst="rect">
            <a:avLst/>
          </a:prstGeom>
          <a:solidFill>
            <a:srgbClr val="FF0066"/>
          </a:solidFill>
          <a:ln w="3175">
            <a:solidFill>
              <a:srgbClr val="000000"/>
            </a:solidFill>
            <a:miter lim="800000"/>
            <a:headEnd/>
            <a:tailEnd/>
          </a:ln>
        </p:spPr>
        <p:txBody>
          <a:bodyPr/>
          <a:lstStyle/>
          <a:p>
            <a:pPr eaLnBrk="0" hangingPunct="0"/>
            <a:endParaRPr lang="es-ES">
              <a:solidFill>
                <a:srgbClr val="000000"/>
              </a:solidFill>
            </a:endParaRPr>
          </a:p>
        </p:txBody>
      </p:sp>
      <p:sp>
        <p:nvSpPr>
          <p:cNvPr id="40" name="Line 10">
            <a:extLst>
              <a:ext uri="{FF2B5EF4-FFF2-40B4-BE49-F238E27FC236}">
                <a16:creationId xmlns:a16="http://schemas.microsoft.com/office/drawing/2014/main" id="{BF831285-DA2F-418E-B218-A217807659B0}"/>
              </a:ext>
            </a:extLst>
          </p:cNvPr>
          <p:cNvSpPr>
            <a:spLocks noChangeShapeType="1"/>
          </p:cNvSpPr>
          <p:nvPr/>
        </p:nvSpPr>
        <p:spPr bwMode="auto">
          <a:xfrm>
            <a:off x="1068388" y="4467225"/>
            <a:ext cx="7053262" cy="1588"/>
          </a:xfrm>
          <a:prstGeom prst="line">
            <a:avLst/>
          </a:prstGeom>
          <a:noFill/>
          <a:ln w="73025">
            <a:solidFill>
              <a:srgbClr val="FF0000"/>
            </a:solidFill>
            <a:round/>
            <a:headEnd/>
            <a:tailEnd/>
          </a:ln>
        </p:spPr>
        <p:txBody>
          <a:bodyPr/>
          <a:lstStyle/>
          <a:p>
            <a:endParaRPr lang="ca-ES">
              <a:solidFill>
                <a:srgbClr val="000000"/>
              </a:solidFill>
            </a:endParaRPr>
          </a:p>
        </p:txBody>
      </p:sp>
      <p:sp>
        <p:nvSpPr>
          <p:cNvPr id="41" name="Rectangle 11">
            <a:extLst>
              <a:ext uri="{FF2B5EF4-FFF2-40B4-BE49-F238E27FC236}">
                <a16:creationId xmlns:a16="http://schemas.microsoft.com/office/drawing/2014/main" id="{D12E7B55-381A-404F-9125-193B2B74178C}"/>
              </a:ext>
            </a:extLst>
          </p:cNvPr>
          <p:cNvSpPr>
            <a:spLocks noChangeArrowheads="1"/>
          </p:cNvSpPr>
          <p:nvPr/>
        </p:nvSpPr>
        <p:spPr bwMode="auto">
          <a:xfrm>
            <a:off x="1044575" y="5068888"/>
            <a:ext cx="1189038" cy="93662"/>
          </a:xfrm>
          <a:prstGeom prst="rect">
            <a:avLst/>
          </a:prstGeom>
          <a:solidFill>
            <a:srgbClr val="000000"/>
          </a:solidFill>
          <a:ln w="3175">
            <a:solidFill>
              <a:srgbClr val="000000"/>
            </a:solidFill>
            <a:miter lim="800000"/>
            <a:headEnd/>
            <a:tailEnd/>
          </a:ln>
        </p:spPr>
        <p:txBody>
          <a:bodyPr/>
          <a:lstStyle/>
          <a:p>
            <a:pPr eaLnBrk="0" hangingPunct="0"/>
            <a:endParaRPr lang="es-ES">
              <a:solidFill>
                <a:srgbClr val="000000"/>
              </a:solidFill>
            </a:endParaRPr>
          </a:p>
        </p:txBody>
      </p:sp>
      <p:sp>
        <p:nvSpPr>
          <p:cNvPr id="42" name="Rectangle 12">
            <a:extLst>
              <a:ext uri="{FF2B5EF4-FFF2-40B4-BE49-F238E27FC236}">
                <a16:creationId xmlns:a16="http://schemas.microsoft.com/office/drawing/2014/main" id="{07F7CBAF-FE79-4A5B-B755-4C5C53AF9985}"/>
              </a:ext>
            </a:extLst>
          </p:cNvPr>
          <p:cNvSpPr>
            <a:spLocks noChangeArrowheads="1"/>
          </p:cNvSpPr>
          <p:nvPr/>
        </p:nvSpPr>
        <p:spPr bwMode="auto">
          <a:xfrm>
            <a:off x="2864815" y="4591018"/>
            <a:ext cx="1710118" cy="92075"/>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43" name="Rectangle 13">
            <a:extLst>
              <a:ext uri="{FF2B5EF4-FFF2-40B4-BE49-F238E27FC236}">
                <a16:creationId xmlns:a16="http://schemas.microsoft.com/office/drawing/2014/main" id="{F59B9494-0FDA-4359-A0E6-249AD1243DD6}"/>
              </a:ext>
            </a:extLst>
          </p:cNvPr>
          <p:cNvSpPr>
            <a:spLocks noChangeArrowheads="1"/>
          </p:cNvSpPr>
          <p:nvPr/>
        </p:nvSpPr>
        <p:spPr bwMode="auto">
          <a:xfrm>
            <a:off x="4610100" y="4592638"/>
            <a:ext cx="1671636"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44" name="Rectangle 14">
            <a:extLst>
              <a:ext uri="{FF2B5EF4-FFF2-40B4-BE49-F238E27FC236}">
                <a16:creationId xmlns:a16="http://schemas.microsoft.com/office/drawing/2014/main" id="{EAB70CF6-C60A-41EF-B733-65EF95C7005A}"/>
              </a:ext>
            </a:extLst>
          </p:cNvPr>
          <p:cNvSpPr>
            <a:spLocks noChangeArrowheads="1"/>
          </p:cNvSpPr>
          <p:nvPr/>
        </p:nvSpPr>
        <p:spPr bwMode="auto">
          <a:xfrm>
            <a:off x="6324600" y="4592638"/>
            <a:ext cx="1817688"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45" name="Rectangle 15">
            <a:extLst>
              <a:ext uri="{FF2B5EF4-FFF2-40B4-BE49-F238E27FC236}">
                <a16:creationId xmlns:a16="http://schemas.microsoft.com/office/drawing/2014/main" id="{834C8CE0-3280-4F54-AAC1-CA1BFFAD44D7}"/>
              </a:ext>
            </a:extLst>
          </p:cNvPr>
          <p:cNvSpPr>
            <a:spLocks noChangeArrowheads="1"/>
          </p:cNvSpPr>
          <p:nvPr/>
        </p:nvSpPr>
        <p:spPr bwMode="auto">
          <a:xfrm>
            <a:off x="1009650" y="4592639"/>
            <a:ext cx="1824361" cy="103186"/>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46" name="Rectangle 16">
            <a:extLst>
              <a:ext uri="{FF2B5EF4-FFF2-40B4-BE49-F238E27FC236}">
                <a16:creationId xmlns:a16="http://schemas.microsoft.com/office/drawing/2014/main" id="{4E23E374-6F67-4B90-BC43-62D3B98FBD5F}"/>
              </a:ext>
            </a:extLst>
          </p:cNvPr>
          <p:cNvSpPr>
            <a:spLocks noChangeArrowheads="1"/>
          </p:cNvSpPr>
          <p:nvPr/>
        </p:nvSpPr>
        <p:spPr bwMode="auto">
          <a:xfrm>
            <a:off x="2235200" y="5562600"/>
            <a:ext cx="5907088" cy="92075"/>
          </a:xfrm>
          <a:prstGeom prst="rect">
            <a:avLst/>
          </a:prstGeom>
          <a:solidFill>
            <a:srgbClr val="00FF00"/>
          </a:solidFill>
          <a:ln w="3175">
            <a:solidFill>
              <a:srgbClr val="000000"/>
            </a:solidFill>
            <a:miter lim="800000"/>
            <a:headEnd/>
            <a:tailEnd/>
          </a:ln>
        </p:spPr>
        <p:txBody>
          <a:bodyPr/>
          <a:lstStyle/>
          <a:p>
            <a:pPr eaLnBrk="0" hangingPunct="0"/>
            <a:endParaRPr lang="es-ES">
              <a:solidFill>
                <a:srgbClr val="000000"/>
              </a:solidFill>
            </a:endParaRPr>
          </a:p>
        </p:txBody>
      </p:sp>
      <p:sp>
        <p:nvSpPr>
          <p:cNvPr id="47" name="Rectangle 17">
            <a:extLst>
              <a:ext uri="{FF2B5EF4-FFF2-40B4-BE49-F238E27FC236}">
                <a16:creationId xmlns:a16="http://schemas.microsoft.com/office/drawing/2014/main" id="{501C3174-12C5-4EE9-A8ED-153F251D1356}"/>
              </a:ext>
            </a:extLst>
          </p:cNvPr>
          <p:cNvSpPr>
            <a:spLocks noChangeArrowheads="1"/>
          </p:cNvSpPr>
          <p:nvPr/>
        </p:nvSpPr>
        <p:spPr bwMode="auto">
          <a:xfrm>
            <a:off x="1044575" y="5746226"/>
            <a:ext cx="5280025" cy="100538"/>
          </a:xfrm>
          <a:prstGeom prst="rect">
            <a:avLst/>
          </a:prstGeom>
          <a:solidFill>
            <a:srgbClr val="FF0066"/>
          </a:solidFill>
          <a:ln w="3175">
            <a:solidFill>
              <a:srgbClr val="000000"/>
            </a:solidFill>
            <a:miter lim="800000"/>
            <a:headEnd/>
            <a:tailEnd/>
          </a:ln>
        </p:spPr>
        <p:txBody>
          <a:bodyPr/>
          <a:lstStyle/>
          <a:p>
            <a:pPr eaLnBrk="0" hangingPunct="0"/>
            <a:endParaRPr lang="es-ES">
              <a:solidFill>
                <a:srgbClr val="000000"/>
              </a:solidFill>
            </a:endParaRPr>
          </a:p>
        </p:txBody>
      </p:sp>
      <p:sp>
        <p:nvSpPr>
          <p:cNvPr id="48" name="Rectangle 18">
            <a:extLst>
              <a:ext uri="{FF2B5EF4-FFF2-40B4-BE49-F238E27FC236}">
                <a16:creationId xmlns:a16="http://schemas.microsoft.com/office/drawing/2014/main" id="{A5BAB9F0-C59F-4203-9E43-6B1F1E268746}"/>
              </a:ext>
            </a:extLst>
          </p:cNvPr>
          <p:cNvSpPr>
            <a:spLocks noChangeArrowheads="1"/>
          </p:cNvSpPr>
          <p:nvPr/>
        </p:nvSpPr>
        <p:spPr bwMode="auto">
          <a:xfrm>
            <a:off x="2667000" y="5219700"/>
            <a:ext cx="5486400" cy="276999"/>
          </a:xfrm>
          <a:prstGeom prst="rect">
            <a:avLst/>
          </a:prstGeom>
          <a:noFill/>
          <a:ln w="9525">
            <a:noFill/>
            <a:miter lim="800000"/>
            <a:headEnd/>
            <a:tailEnd/>
          </a:ln>
        </p:spPr>
        <p:txBody>
          <a:bodyPr lIns="0" tIns="0" rIns="0" bIns="0">
            <a:spAutoFit/>
          </a:bodyPr>
          <a:lstStyle/>
          <a:p>
            <a:pPr algn="ctr" eaLnBrk="0" hangingPunct="0"/>
            <a:r>
              <a:rPr lang="es-ES_tradnl" dirty="0">
                <a:solidFill>
                  <a:srgbClr val="00FF00"/>
                </a:solidFill>
              </a:rPr>
              <a:t>Cash </a:t>
            </a:r>
            <a:r>
              <a:rPr lang="es-ES_tradnl" dirty="0" err="1">
                <a:solidFill>
                  <a:srgbClr val="00FF00"/>
                </a:solidFill>
              </a:rPr>
              <a:t>cycle</a:t>
            </a:r>
            <a:endParaRPr lang="es-ES_tradnl" dirty="0">
              <a:solidFill>
                <a:srgbClr val="000000"/>
              </a:solidFill>
            </a:endParaRPr>
          </a:p>
        </p:txBody>
      </p:sp>
      <p:sp>
        <p:nvSpPr>
          <p:cNvPr id="49" name="Rectangle 19">
            <a:extLst>
              <a:ext uri="{FF2B5EF4-FFF2-40B4-BE49-F238E27FC236}">
                <a16:creationId xmlns:a16="http://schemas.microsoft.com/office/drawing/2014/main" id="{C94161FF-6F46-4F52-B209-579286C0A88C}"/>
              </a:ext>
            </a:extLst>
          </p:cNvPr>
          <p:cNvSpPr>
            <a:spLocks noChangeArrowheads="1"/>
          </p:cNvSpPr>
          <p:nvPr/>
        </p:nvSpPr>
        <p:spPr bwMode="auto">
          <a:xfrm>
            <a:off x="1066800" y="5846763"/>
            <a:ext cx="7086600" cy="276999"/>
          </a:xfrm>
          <a:prstGeom prst="rect">
            <a:avLst/>
          </a:prstGeom>
          <a:noFill/>
          <a:ln w="9525">
            <a:noFill/>
            <a:miter lim="800000"/>
            <a:headEnd/>
            <a:tailEnd/>
          </a:ln>
        </p:spPr>
        <p:txBody>
          <a:bodyPr lIns="0" tIns="0" rIns="0" bIns="0">
            <a:spAutoFit/>
          </a:bodyPr>
          <a:lstStyle/>
          <a:p>
            <a:pPr algn="ctr" eaLnBrk="0" hangingPunct="0"/>
            <a:r>
              <a:rPr lang="es-ES_tradnl" dirty="0" err="1">
                <a:solidFill>
                  <a:srgbClr val="FF0066"/>
                </a:solidFill>
              </a:rPr>
              <a:t>Operating</a:t>
            </a:r>
            <a:r>
              <a:rPr lang="es-ES_tradnl" dirty="0">
                <a:solidFill>
                  <a:srgbClr val="FF0066"/>
                </a:solidFill>
              </a:rPr>
              <a:t> </a:t>
            </a:r>
            <a:r>
              <a:rPr lang="es-ES_tradnl" dirty="0" err="1">
                <a:solidFill>
                  <a:srgbClr val="FF0066"/>
                </a:solidFill>
              </a:rPr>
              <a:t>cycle</a:t>
            </a:r>
            <a:endParaRPr lang="es-ES_tradnl" dirty="0">
              <a:solidFill>
                <a:srgbClr val="000000"/>
              </a:solidFill>
            </a:endParaRPr>
          </a:p>
        </p:txBody>
      </p:sp>
      <p:sp>
        <p:nvSpPr>
          <p:cNvPr id="50" name="Rectangle 20">
            <a:extLst>
              <a:ext uri="{FF2B5EF4-FFF2-40B4-BE49-F238E27FC236}">
                <a16:creationId xmlns:a16="http://schemas.microsoft.com/office/drawing/2014/main" id="{F625FF26-FA4F-494D-B7EC-C06B60F8361E}"/>
              </a:ext>
            </a:extLst>
          </p:cNvPr>
          <p:cNvSpPr>
            <a:spLocks noChangeArrowheads="1"/>
          </p:cNvSpPr>
          <p:nvPr/>
        </p:nvSpPr>
        <p:spPr bwMode="auto">
          <a:xfrm>
            <a:off x="466725" y="2187575"/>
            <a:ext cx="12192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dirty="0">
                <a:solidFill>
                  <a:srgbClr val="FF0000"/>
                </a:solidFill>
                <a:latin typeface="Arial Narrow" pitchFamily="34" charset="0"/>
              </a:rPr>
              <a:t>R.M. </a:t>
            </a:r>
            <a:r>
              <a:rPr lang="es-ES_tradnl" sz="1600" dirty="0" err="1">
                <a:solidFill>
                  <a:srgbClr val="FF0000"/>
                </a:solidFill>
                <a:latin typeface="Arial Narrow" pitchFamily="34" charset="0"/>
              </a:rPr>
              <a:t>Purchase</a:t>
            </a:r>
            <a:endParaRPr lang="es-ES_tradnl" sz="1600" dirty="0">
              <a:solidFill>
                <a:srgbClr val="FF0000"/>
              </a:solidFill>
              <a:latin typeface="Arial Narrow" pitchFamily="34" charset="0"/>
            </a:endParaRPr>
          </a:p>
          <a:p>
            <a:pPr algn="ctr" eaLnBrk="0" hangingPunct="0">
              <a:lnSpc>
                <a:spcPct val="80000"/>
              </a:lnSpc>
            </a:pPr>
            <a:endParaRPr lang="es-ES_tradnl" sz="1600" dirty="0">
              <a:solidFill>
                <a:srgbClr val="000000"/>
              </a:solidFill>
              <a:latin typeface="Arial Narrow" pitchFamily="34" charset="0"/>
            </a:endParaRPr>
          </a:p>
        </p:txBody>
      </p:sp>
      <p:sp>
        <p:nvSpPr>
          <p:cNvPr id="51" name="Rectangle 21">
            <a:extLst>
              <a:ext uri="{FF2B5EF4-FFF2-40B4-BE49-F238E27FC236}">
                <a16:creationId xmlns:a16="http://schemas.microsoft.com/office/drawing/2014/main" id="{EC33E664-4E56-4BE7-99E5-3D250E9FD041}"/>
              </a:ext>
            </a:extLst>
          </p:cNvPr>
          <p:cNvSpPr>
            <a:spLocks noChangeArrowheads="1"/>
          </p:cNvSpPr>
          <p:nvPr/>
        </p:nvSpPr>
        <p:spPr bwMode="auto">
          <a:xfrm>
            <a:off x="1000125" y="1570038"/>
            <a:ext cx="1782763"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52" name="Rectangle 22">
            <a:extLst>
              <a:ext uri="{FF2B5EF4-FFF2-40B4-BE49-F238E27FC236}">
                <a16:creationId xmlns:a16="http://schemas.microsoft.com/office/drawing/2014/main" id="{067541B6-FA1F-45F3-9046-91B4D5D53E0C}"/>
              </a:ext>
            </a:extLst>
          </p:cNvPr>
          <p:cNvSpPr>
            <a:spLocks noChangeArrowheads="1"/>
          </p:cNvSpPr>
          <p:nvPr/>
        </p:nvSpPr>
        <p:spPr bwMode="auto">
          <a:xfrm>
            <a:off x="2832100" y="1570038"/>
            <a:ext cx="1738313"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53" name="Rectangle 23">
            <a:extLst>
              <a:ext uri="{FF2B5EF4-FFF2-40B4-BE49-F238E27FC236}">
                <a16:creationId xmlns:a16="http://schemas.microsoft.com/office/drawing/2014/main" id="{2CE6767E-A7E9-4C02-A00F-F2BAC42179F1}"/>
              </a:ext>
            </a:extLst>
          </p:cNvPr>
          <p:cNvSpPr>
            <a:spLocks noChangeArrowheads="1"/>
          </p:cNvSpPr>
          <p:nvPr/>
        </p:nvSpPr>
        <p:spPr bwMode="auto">
          <a:xfrm>
            <a:off x="4619625" y="1570038"/>
            <a:ext cx="1735138"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54" name="Rectangle 24">
            <a:extLst>
              <a:ext uri="{FF2B5EF4-FFF2-40B4-BE49-F238E27FC236}">
                <a16:creationId xmlns:a16="http://schemas.microsoft.com/office/drawing/2014/main" id="{D57EA24E-A265-48EC-AA8F-870E183C8813}"/>
              </a:ext>
            </a:extLst>
          </p:cNvPr>
          <p:cNvSpPr>
            <a:spLocks noChangeArrowheads="1"/>
          </p:cNvSpPr>
          <p:nvPr/>
        </p:nvSpPr>
        <p:spPr bwMode="auto">
          <a:xfrm>
            <a:off x="6403975" y="1570038"/>
            <a:ext cx="1738313" cy="93662"/>
          </a:xfrm>
          <a:prstGeom prst="rect">
            <a:avLst/>
          </a:prstGeom>
          <a:solidFill>
            <a:srgbClr val="00FFFF"/>
          </a:solidFill>
          <a:ln w="3175">
            <a:solidFill>
              <a:srgbClr val="000000"/>
            </a:solidFill>
            <a:miter lim="800000"/>
            <a:headEnd/>
            <a:tailEnd/>
          </a:ln>
        </p:spPr>
        <p:txBody>
          <a:bodyPr/>
          <a:lstStyle/>
          <a:p>
            <a:pPr eaLnBrk="0" hangingPunct="0"/>
            <a:endParaRPr lang="es-ES">
              <a:solidFill>
                <a:srgbClr val="000000"/>
              </a:solidFill>
            </a:endParaRPr>
          </a:p>
        </p:txBody>
      </p:sp>
      <p:sp>
        <p:nvSpPr>
          <p:cNvPr id="55" name="Rectangle 25">
            <a:extLst>
              <a:ext uri="{FF2B5EF4-FFF2-40B4-BE49-F238E27FC236}">
                <a16:creationId xmlns:a16="http://schemas.microsoft.com/office/drawing/2014/main" id="{595575F7-9059-421A-A89F-2D29759E09D0}"/>
              </a:ext>
            </a:extLst>
          </p:cNvPr>
          <p:cNvSpPr>
            <a:spLocks noChangeArrowheads="1"/>
          </p:cNvSpPr>
          <p:nvPr/>
        </p:nvSpPr>
        <p:spPr bwMode="auto">
          <a:xfrm>
            <a:off x="1003300" y="1295400"/>
            <a:ext cx="17526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000000"/>
                </a:solidFill>
                <a:latin typeface="Arial Narrow" pitchFamily="34" charset="0"/>
              </a:rPr>
              <a:t>Raw  materials </a:t>
            </a:r>
          </a:p>
          <a:p>
            <a:pPr algn="ctr" eaLnBrk="0" hangingPunct="0">
              <a:lnSpc>
                <a:spcPct val="80000"/>
              </a:lnSpc>
            </a:pPr>
            <a:endParaRPr lang="es-ES_tradnl" sz="1600">
              <a:solidFill>
                <a:srgbClr val="000000"/>
              </a:solidFill>
              <a:latin typeface="Arial Narrow" pitchFamily="34" charset="0"/>
            </a:endParaRPr>
          </a:p>
        </p:txBody>
      </p:sp>
      <p:grpSp>
        <p:nvGrpSpPr>
          <p:cNvPr id="56" name="Group 26">
            <a:extLst>
              <a:ext uri="{FF2B5EF4-FFF2-40B4-BE49-F238E27FC236}">
                <a16:creationId xmlns:a16="http://schemas.microsoft.com/office/drawing/2014/main" id="{E81FE110-4446-4840-AF2D-22E2E987A52B}"/>
              </a:ext>
            </a:extLst>
          </p:cNvPr>
          <p:cNvGrpSpPr>
            <a:grpSpLocks/>
          </p:cNvGrpSpPr>
          <p:nvPr/>
        </p:nvGrpSpPr>
        <p:grpSpPr bwMode="auto">
          <a:xfrm>
            <a:off x="1022350" y="4051884"/>
            <a:ext cx="7134225" cy="285173"/>
            <a:chOff x="644" y="2738"/>
            <a:chExt cx="4494" cy="114"/>
          </a:xfrm>
        </p:grpSpPr>
        <p:sp>
          <p:nvSpPr>
            <p:cNvPr id="57" name="Line 27">
              <a:extLst>
                <a:ext uri="{FF2B5EF4-FFF2-40B4-BE49-F238E27FC236}">
                  <a16:creationId xmlns:a16="http://schemas.microsoft.com/office/drawing/2014/main" id="{1DB0D650-771C-4898-9380-EEF5FC6A46B6}"/>
                </a:ext>
              </a:extLst>
            </p:cNvPr>
            <p:cNvSpPr>
              <a:spLocks noChangeShapeType="1"/>
            </p:cNvSpPr>
            <p:nvPr/>
          </p:nvSpPr>
          <p:spPr bwMode="auto">
            <a:xfrm>
              <a:off x="644" y="275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58" name="Line 28">
              <a:extLst>
                <a:ext uri="{FF2B5EF4-FFF2-40B4-BE49-F238E27FC236}">
                  <a16:creationId xmlns:a16="http://schemas.microsoft.com/office/drawing/2014/main" id="{421A2559-9442-4345-B74E-86E5794EF7FC}"/>
                </a:ext>
              </a:extLst>
            </p:cNvPr>
            <p:cNvSpPr>
              <a:spLocks noChangeShapeType="1"/>
            </p:cNvSpPr>
            <p:nvPr/>
          </p:nvSpPr>
          <p:spPr bwMode="auto">
            <a:xfrm>
              <a:off x="1410" y="275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59" name="Line 29">
              <a:extLst>
                <a:ext uri="{FF2B5EF4-FFF2-40B4-BE49-F238E27FC236}">
                  <a16:creationId xmlns:a16="http://schemas.microsoft.com/office/drawing/2014/main" id="{5899FD36-066E-44A5-A58F-59123264226B}"/>
                </a:ext>
              </a:extLst>
            </p:cNvPr>
            <p:cNvSpPr>
              <a:spLocks noChangeShapeType="1"/>
            </p:cNvSpPr>
            <p:nvPr/>
          </p:nvSpPr>
          <p:spPr bwMode="auto">
            <a:xfrm>
              <a:off x="4007" y="2738"/>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60" name="Line 30">
              <a:extLst>
                <a:ext uri="{FF2B5EF4-FFF2-40B4-BE49-F238E27FC236}">
                  <a16:creationId xmlns:a16="http://schemas.microsoft.com/office/drawing/2014/main" id="{480F5C93-9EC0-4D42-9A0D-23CCEC3963F9}"/>
                </a:ext>
              </a:extLst>
            </p:cNvPr>
            <p:cNvSpPr>
              <a:spLocks noChangeShapeType="1"/>
            </p:cNvSpPr>
            <p:nvPr/>
          </p:nvSpPr>
          <p:spPr bwMode="auto">
            <a:xfrm>
              <a:off x="5137" y="275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grpSp>
      <p:sp>
        <p:nvSpPr>
          <p:cNvPr id="61" name="Rectangle 31">
            <a:extLst>
              <a:ext uri="{FF2B5EF4-FFF2-40B4-BE49-F238E27FC236}">
                <a16:creationId xmlns:a16="http://schemas.microsoft.com/office/drawing/2014/main" id="{12B3A4FD-811E-4D41-9CEE-EAFFF99A0B58}"/>
              </a:ext>
            </a:extLst>
          </p:cNvPr>
          <p:cNvSpPr>
            <a:spLocks noChangeArrowheads="1"/>
          </p:cNvSpPr>
          <p:nvPr/>
        </p:nvSpPr>
        <p:spPr bwMode="auto">
          <a:xfrm>
            <a:off x="1593850" y="3700463"/>
            <a:ext cx="12954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FF0000"/>
                </a:solidFill>
                <a:latin typeface="Arial Narrow" pitchFamily="34" charset="0"/>
              </a:rPr>
              <a:t>Suppliers </a:t>
            </a:r>
          </a:p>
          <a:p>
            <a:pPr algn="ctr" eaLnBrk="0" hangingPunct="0">
              <a:lnSpc>
                <a:spcPct val="80000"/>
              </a:lnSpc>
            </a:pPr>
            <a:r>
              <a:rPr lang="es-ES_tradnl" sz="1600">
                <a:solidFill>
                  <a:srgbClr val="FF0000"/>
                </a:solidFill>
                <a:latin typeface="Arial Narrow" pitchFamily="34" charset="0"/>
              </a:rPr>
              <a:t>payments</a:t>
            </a:r>
            <a:endParaRPr lang="es-ES_tradnl" sz="1600">
              <a:solidFill>
                <a:srgbClr val="000000"/>
              </a:solidFill>
              <a:latin typeface="Arial Narrow" pitchFamily="34" charset="0"/>
            </a:endParaRPr>
          </a:p>
        </p:txBody>
      </p:sp>
      <p:grpSp>
        <p:nvGrpSpPr>
          <p:cNvPr id="62" name="Group 32">
            <a:extLst>
              <a:ext uri="{FF2B5EF4-FFF2-40B4-BE49-F238E27FC236}">
                <a16:creationId xmlns:a16="http://schemas.microsoft.com/office/drawing/2014/main" id="{0454B817-9ABA-40F2-9D70-EEC4B91685F8}"/>
              </a:ext>
            </a:extLst>
          </p:cNvPr>
          <p:cNvGrpSpPr>
            <a:grpSpLocks/>
          </p:cNvGrpSpPr>
          <p:nvPr/>
        </p:nvGrpSpPr>
        <p:grpSpPr bwMode="auto">
          <a:xfrm>
            <a:off x="1000125" y="1854200"/>
            <a:ext cx="7134225" cy="341313"/>
            <a:chOff x="630" y="1383"/>
            <a:chExt cx="4494" cy="128"/>
          </a:xfrm>
        </p:grpSpPr>
        <p:sp>
          <p:nvSpPr>
            <p:cNvPr id="63" name="Line 33">
              <a:extLst>
                <a:ext uri="{FF2B5EF4-FFF2-40B4-BE49-F238E27FC236}">
                  <a16:creationId xmlns:a16="http://schemas.microsoft.com/office/drawing/2014/main" id="{5D0D52D4-784D-434E-BD51-2507CB24CC06}"/>
                </a:ext>
              </a:extLst>
            </p:cNvPr>
            <p:cNvSpPr>
              <a:spLocks noChangeShapeType="1"/>
            </p:cNvSpPr>
            <p:nvPr/>
          </p:nvSpPr>
          <p:spPr bwMode="auto">
            <a:xfrm flipV="1">
              <a:off x="630" y="1412"/>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64" name="Line 34">
              <a:extLst>
                <a:ext uri="{FF2B5EF4-FFF2-40B4-BE49-F238E27FC236}">
                  <a16:creationId xmlns:a16="http://schemas.microsoft.com/office/drawing/2014/main" id="{216DF51C-1786-499F-90F5-DC3D2ACB5DE0}"/>
                </a:ext>
              </a:extLst>
            </p:cNvPr>
            <p:cNvSpPr>
              <a:spLocks noChangeShapeType="1"/>
            </p:cNvSpPr>
            <p:nvPr/>
          </p:nvSpPr>
          <p:spPr bwMode="auto">
            <a:xfrm flipV="1">
              <a:off x="1776" y="138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65" name="Line 35">
              <a:extLst>
                <a:ext uri="{FF2B5EF4-FFF2-40B4-BE49-F238E27FC236}">
                  <a16:creationId xmlns:a16="http://schemas.microsoft.com/office/drawing/2014/main" id="{733C6199-6491-45EE-9FA9-FDFC7C90C478}"/>
                </a:ext>
              </a:extLst>
            </p:cNvPr>
            <p:cNvSpPr>
              <a:spLocks noChangeShapeType="1"/>
            </p:cNvSpPr>
            <p:nvPr/>
          </p:nvSpPr>
          <p:spPr bwMode="auto">
            <a:xfrm flipV="1">
              <a:off x="2892" y="138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66" name="Line 36">
              <a:extLst>
                <a:ext uri="{FF2B5EF4-FFF2-40B4-BE49-F238E27FC236}">
                  <a16:creationId xmlns:a16="http://schemas.microsoft.com/office/drawing/2014/main" id="{BA85DA0D-71FD-4B1C-B1D1-0081FF96C80A}"/>
                </a:ext>
              </a:extLst>
            </p:cNvPr>
            <p:cNvSpPr>
              <a:spLocks noChangeShapeType="1"/>
            </p:cNvSpPr>
            <p:nvPr/>
          </p:nvSpPr>
          <p:spPr bwMode="auto">
            <a:xfrm flipV="1">
              <a:off x="4022" y="1383"/>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sp>
          <p:nvSpPr>
            <p:cNvPr id="67" name="Line 37">
              <a:extLst>
                <a:ext uri="{FF2B5EF4-FFF2-40B4-BE49-F238E27FC236}">
                  <a16:creationId xmlns:a16="http://schemas.microsoft.com/office/drawing/2014/main" id="{F56C79F9-415D-47B2-8C3F-36E2EDD7782E}"/>
                </a:ext>
              </a:extLst>
            </p:cNvPr>
            <p:cNvSpPr>
              <a:spLocks noChangeShapeType="1"/>
            </p:cNvSpPr>
            <p:nvPr/>
          </p:nvSpPr>
          <p:spPr bwMode="auto">
            <a:xfrm flipV="1">
              <a:off x="5123" y="1412"/>
              <a:ext cx="1" cy="99"/>
            </a:xfrm>
            <a:prstGeom prst="line">
              <a:avLst/>
            </a:prstGeom>
            <a:noFill/>
            <a:ln w="22225">
              <a:solidFill>
                <a:srgbClr val="FF0000"/>
              </a:solidFill>
              <a:round/>
              <a:headEnd/>
              <a:tailEnd type="triangle" w="med" len="med"/>
            </a:ln>
          </p:spPr>
          <p:txBody>
            <a:bodyPr/>
            <a:lstStyle/>
            <a:p>
              <a:endParaRPr lang="ca-ES">
                <a:solidFill>
                  <a:srgbClr val="000000"/>
                </a:solidFill>
              </a:endParaRPr>
            </a:p>
          </p:txBody>
        </p:sp>
      </p:grpSp>
      <p:sp>
        <p:nvSpPr>
          <p:cNvPr id="68" name="Rectangle 38">
            <a:extLst>
              <a:ext uri="{FF2B5EF4-FFF2-40B4-BE49-F238E27FC236}">
                <a16:creationId xmlns:a16="http://schemas.microsoft.com/office/drawing/2014/main" id="{3AAB6D5F-EB79-4ED8-954F-1BFFEEE5DC2D}"/>
              </a:ext>
            </a:extLst>
          </p:cNvPr>
          <p:cNvSpPr>
            <a:spLocks noChangeArrowheads="1"/>
          </p:cNvSpPr>
          <p:nvPr/>
        </p:nvSpPr>
        <p:spPr bwMode="auto">
          <a:xfrm>
            <a:off x="3002395" y="4723104"/>
            <a:ext cx="1600200" cy="196977"/>
          </a:xfrm>
          <a:prstGeom prst="rect">
            <a:avLst/>
          </a:prstGeom>
          <a:noFill/>
          <a:ln w="9525">
            <a:noFill/>
            <a:miter lim="800000"/>
            <a:headEnd/>
            <a:tailEnd/>
          </a:ln>
        </p:spPr>
        <p:txBody>
          <a:bodyPr lIns="0" tIns="0" rIns="0" bIns="0">
            <a:spAutoFit/>
          </a:bodyPr>
          <a:lstStyle/>
          <a:p>
            <a:pPr eaLnBrk="0" hangingPunct="0">
              <a:lnSpc>
                <a:spcPct val="80000"/>
              </a:lnSpc>
            </a:pPr>
            <a:r>
              <a:rPr lang="es-ES_tradnl" sz="1600" dirty="0">
                <a:solidFill>
                  <a:srgbClr val="000000"/>
                </a:solidFill>
                <a:latin typeface="Arial Narrow" pitchFamily="34" charset="0"/>
              </a:rPr>
              <a:t>Works in </a:t>
            </a:r>
            <a:r>
              <a:rPr lang="es-ES_tradnl" sz="1600" dirty="0" err="1">
                <a:solidFill>
                  <a:srgbClr val="000000"/>
                </a:solidFill>
                <a:latin typeface="Arial Narrow" pitchFamily="34" charset="0"/>
              </a:rPr>
              <a:t>progress</a:t>
            </a:r>
            <a:endParaRPr lang="es-ES_tradnl" sz="1600" dirty="0">
              <a:solidFill>
                <a:srgbClr val="000000"/>
              </a:solidFill>
              <a:latin typeface="Arial Narrow" pitchFamily="34" charset="0"/>
            </a:endParaRPr>
          </a:p>
        </p:txBody>
      </p:sp>
      <p:sp>
        <p:nvSpPr>
          <p:cNvPr id="69" name="Rectangle 39">
            <a:extLst>
              <a:ext uri="{FF2B5EF4-FFF2-40B4-BE49-F238E27FC236}">
                <a16:creationId xmlns:a16="http://schemas.microsoft.com/office/drawing/2014/main" id="{38C196FD-DAF1-4EC0-8538-44B4AA30328C}"/>
              </a:ext>
            </a:extLst>
          </p:cNvPr>
          <p:cNvSpPr>
            <a:spLocks noChangeArrowheads="1"/>
          </p:cNvSpPr>
          <p:nvPr/>
        </p:nvSpPr>
        <p:spPr bwMode="auto">
          <a:xfrm>
            <a:off x="511175" y="3264853"/>
            <a:ext cx="1643079" cy="369332"/>
          </a:xfrm>
          <a:prstGeom prst="rect">
            <a:avLst/>
          </a:prstGeom>
          <a:noFill/>
          <a:ln w="9525">
            <a:noFill/>
            <a:miter lim="800000"/>
            <a:headEnd/>
            <a:tailEnd/>
          </a:ln>
        </p:spPr>
        <p:txBody>
          <a:bodyPr wrap="none" lIns="0" tIns="0" rIns="0" bIns="0">
            <a:spAutoFit/>
          </a:bodyPr>
          <a:lstStyle/>
          <a:p>
            <a:pPr eaLnBrk="0" hangingPunct="0"/>
            <a:r>
              <a:rPr lang="es-ES_tradnl" sz="2400" dirty="0">
                <a:ln w="0"/>
                <a:solidFill>
                  <a:schemeClr val="accent1"/>
                </a:solidFill>
                <a:effectLst>
                  <a:outerShdw blurRad="38100" dist="25400" dir="5400000" algn="ctr" rotWithShape="0">
                    <a:srgbClr val="6E747A">
                      <a:alpha val="43000"/>
                    </a:srgbClr>
                  </a:outerShdw>
                </a:effectLst>
                <a:latin typeface="Arial Narrow" pitchFamily="34" charset="0"/>
              </a:rPr>
              <a:t>CASH CYCLE</a:t>
            </a:r>
          </a:p>
        </p:txBody>
      </p:sp>
      <p:sp>
        <p:nvSpPr>
          <p:cNvPr id="70" name="Rectangle 40">
            <a:extLst>
              <a:ext uri="{FF2B5EF4-FFF2-40B4-BE49-F238E27FC236}">
                <a16:creationId xmlns:a16="http://schemas.microsoft.com/office/drawing/2014/main" id="{0A41D6B8-B709-4CDE-B310-EE60C9B4A099}"/>
              </a:ext>
            </a:extLst>
          </p:cNvPr>
          <p:cNvSpPr>
            <a:spLocks noChangeArrowheads="1"/>
          </p:cNvSpPr>
          <p:nvPr/>
        </p:nvSpPr>
        <p:spPr bwMode="auto">
          <a:xfrm>
            <a:off x="2819400" y="1295400"/>
            <a:ext cx="1752600" cy="195263"/>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000000"/>
                </a:solidFill>
                <a:latin typeface="Arial Narrow" pitchFamily="34" charset="0"/>
              </a:rPr>
              <a:t>Works in progress</a:t>
            </a:r>
            <a:r>
              <a:rPr lang="es-ES_tradnl" sz="1600">
                <a:solidFill>
                  <a:srgbClr val="00FFFF"/>
                </a:solidFill>
                <a:latin typeface="Arial Narrow" pitchFamily="34" charset="0"/>
              </a:rPr>
              <a:t> </a:t>
            </a:r>
          </a:p>
        </p:txBody>
      </p:sp>
      <p:sp>
        <p:nvSpPr>
          <p:cNvPr id="71" name="Rectangle 41">
            <a:extLst>
              <a:ext uri="{FF2B5EF4-FFF2-40B4-BE49-F238E27FC236}">
                <a16:creationId xmlns:a16="http://schemas.microsoft.com/office/drawing/2014/main" id="{99C51C67-4580-41B0-8A53-A2C2E979E099}"/>
              </a:ext>
            </a:extLst>
          </p:cNvPr>
          <p:cNvSpPr>
            <a:spLocks noChangeArrowheads="1"/>
          </p:cNvSpPr>
          <p:nvPr/>
        </p:nvSpPr>
        <p:spPr bwMode="auto">
          <a:xfrm>
            <a:off x="4610100" y="1295400"/>
            <a:ext cx="1752600" cy="195263"/>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000000"/>
                </a:solidFill>
                <a:latin typeface="Arial Narrow" pitchFamily="34" charset="0"/>
              </a:rPr>
              <a:t>Finished goods</a:t>
            </a:r>
          </a:p>
        </p:txBody>
      </p:sp>
      <p:sp>
        <p:nvSpPr>
          <p:cNvPr id="72" name="Rectangle 42">
            <a:extLst>
              <a:ext uri="{FF2B5EF4-FFF2-40B4-BE49-F238E27FC236}">
                <a16:creationId xmlns:a16="http://schemas.microsoft.com/office/drawing/2014/main" id="{1CD24DC4-9E36-492D-B7AC-B96BE6816F0C}"/>
              </a:ext>
            </a:extLst>
          </p:cNvPr>
          <p:cNvSpPr>
            <a:spLocks noChangeArrowheads="1"/>
          </p:cNvSpPr>
          <p:nvPr/>
        </p:nvSpPr>
        <p:spPr bwMode="auto">
          <a:xfrm>
            <a:off x="6381750" y="1308418"/>
            <a:ext cx="1752600" cy="195262"/>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dirty="0" err="1">
                <a:solidFill>
                  <a:srgbClr val="000000"/>
                </a:solidFill>
                <a:latin typeface="Arial Narrow" pitchFamily="34" charset="0"/>
              </a:rPr>
              <a:t>Clients</a:t>
            </a:r>
            <a:endParaRPr lang="es-ES_tradnl" sz="1600" dirty="0">
              <a:solidFill>
                <a:srgbClr val="000000"/>
              </a:solidFill>
              <a:latin typeface="Arial Narrow" pitchFamily="34" charset="0"/>
            </a:endParaRPr>
          </a:p>
        </p:txBody>
      </p:sp>
      <p:sp>
        <p:nvSpPr>
          <p:cNvPr id="73" name="Rectangle 43">
            <a:extLst>
              <a:ext uri="{FF2B5EF4-FFF2-40B4-BE49-F238E27FC236}">
                <a16:creationId xmlns:a16="http://schemas.microsoft.com/office/drawing/2014/main" id="{4E5BB945-2D2F-4B04-AE59-0DC7E8014FCE}"/>
              </a:ext>
            </a:extLst>
          </p:cNvPr>
          <p:cNvSpPr>
            <a:spLocks noChangeArrowheads="1"/>
          </p:cNvSpPr>
          <p:nvPr/>
        </p:nvSpPr>
        <p:spPr bwMode="auto">
          <a:xfrm>
            <a:off x="2209800" y="2197100"/>
            <a:ext cx="12192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FF0000"/>
                </a:solidFill>
                <a:latin typeface="Arial Narrow" pitchFamily="34" charset="0"/>
              </a:rPr>
              <a:t>Start of production</a:t>
            </a:r>
            <a:endParaRPr lang="es-ES_tradnl" sz="1600">
              <a:solidFill>
                <a:srgbClr val="000000"/>
              </a:solidFill>
              <a:latin typeface="Arial Narrow" pitchFamily="34" charset="0"/>
            </a:endParaRPr>
          </a:p>
        </p:txBody>
      </p:sp>
      <p:sp>
        <p:nvSpPr>
          <p:cNvPr id="74" name="Rectangle 44">
            <a:extLst>
              <a:ext uri="{FF2B5EF4-FFF2-40B4-BE49-F238E27FC236}">
                <a16:creationId xmlns:a16="http://schemas.microsoft.com/office/drawing/2014/main" id="{2473B14B-B22F-4B36-8862-90800B6F66D7}"/>
              </a:ext>
            </a:extLst>
          </p:cNvPr>
          <p:cNvSpPr>
            <a:spLocks noChangeArrowheads="1"/>
          </p:cNvSpPr>
          <p:nvPr/>
        </p:nvSpPr>
        <p:spPr bwMode="auto">
          <a:xfrm>
            <a:off x="3962400" y="2197100"/>
            <a:ext cx="1219200" cy="585788"/>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FF0000"/>
                </a:solidFill>
                <a:latin typeface="Arial Narrow" pitchFamily="34" charset="0"/>
              </a:rPr>
              <a:t>End of production</a:t>
            </a:r>
          </a:p>
          <a:p>
            <a:pPr algn="ctr" eaLnBrk="0" hangingPunct="0">
              <a:lnSpc>
                <a:spcPct val="80000"/>
              </a:lnSpc>
            </a:pPr>
            <a:endParaRPr lang="es-ES_tradnl" sz="1600">
              <a:solidFill>
                <a:srgbClr val="000000"/>
              </a:solidFill>
              <a:latin typeface="Arial Narrow" pitchFamily="34" charset="0"/>
            </a:endParaRPr>
          </a:p>
        </p:txBody>
      </p:sp>
      <p:sp>
        <p:nvSpPr>
          <p:cNvPr id="75" name="Rectangle 45">
            <a:extLst>
              <a:ext uri="{FF2B5EF4-FFF2-40B4-BE49-F238E27FC236}">
                <a16:creationId xmlns:a16="http://schemas.microsoft.com/office/drawing/2014/main" id="{47839015-D10E-4DD0-9712-FFC26C3FEA7B}"/>
              </a:ext>
            </a:extLst>
          </p:cNvPr>
          <p:cNvSpPr>
            <a:spLocks noChangeArrowheads="1"/>
          </p:cNvSpPr>
          <p:nvPr/>
        </p:nvSpPr>
        <p:spPr bwMode="auto">
          <a:xfrm>
            <a:off x="5772150" y="2197100"/>
            <a:ext cx="1219200" cy="196977"/>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dirty="0">
                <a:solidFill>
                  <a:srgbClr val="FF0000"/>
                </a:solidFill>
                <a:latin typeface="Arial Narrow" pitchFamily="34" charset="0"/>
              </a:rPr>
              <a:t>Sales</a:t>
            </a:r>
            <a:endParaRPr lang="es-ES_tradnl" sz="1600" dirty="0">
              <a:solidFill>
                <a:srgbClr val="000000"/>
              </a:solidFill>
              <a:latin typeface="Arial Narrow" pitchFamily="34" charset="0"/>
            </a:endParaRPr>
          </a:p>
        </p:txBody>
      </p:sp>
      <p:sp>
        <p:nvSpPr>
          <p:cNvPr id="76" name="Rectangle 46">
            <a:extLst>
              <a:ext uri="{FF2B5EF4-FFF2-40B4-BE49-F238E27FC236}">
                <a16:creationId xmlns:a16="http://schemas.microsoft.com/office/drawing/2014/main" id="{0D2E883C-D9D5-4906-8551-DF2BF9599414}"/>
              </a:ext>
            </a:extLst>
          </p:cNvPr>
          <p:cNvSpPr>
            <a:spLocks noChangeArrowheads="1"/>
          </p:cNvSpPr>
          <p:nvPr/>
        </p:nvSpPr>
        <p:spPr bwMode="auto">
          <a:xfrm>
            <a:off x="7515225" y="2197100"/>
            <a:ext cx="12192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FF0000"/>
                </a:solidFill>
                <a:latin typeface="Arial Narrow" pitchFamily="34" charset="0"/>
              </a:rPr>
              <a:t>Customers payment</a:t>
            </a:r>
            <a:endParaRPr lang="es-ES_tradnl" sz="1600">
              <a:solidFill>
                <a:srgbClr val="000000"/>
              </a:solidFill>
              <a:latin typeface="Arial Narrow" pitchFamily="34" charset="0"/>
            </a:endParaRPr>
          </a:p>
        </p:txBody>
      </p:sp>
      <p:sp>
        <p:nvSpPr>
          <p:cNvPr id="77" name="Oval 47">
            <a:extLst>
              <a:ext uri="{FF2B5EF4-FFF2-40B4-BE49-F238E27FC236}">
                <a16:creationId xmlns:a16="http://schemas.microsoft.com/office/drawing/2014/main" id="{E4F5884E-EF63-4C73-906D-7898511031F3}"/>
              </a:ext>
            </a:extLst>
          </p:cNvPr>
          <p:cNvSpPr>
            <a:spLocks noChangeArrowheads="1"/>
          </p:cNvSpPr>
          <p:nvPr/>
        </p:nvSpPr>
        <p:spPr bwMode="auto">
          <a:xfrm>
            <a:off x="2778125" y="1724025"/>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78" name="Oval 48">
            <a:extLst>
              <a:ext uri="{FF2B5EF4-FFF2-40B4-BE49-F238E27FC236}">
                <a16:creationId xmlns:a16="http://schemas.microsoft.com/office/drawing/2014/main" id="{D807A553-B9FB-4FAF-887C-65CF7F45E7FA}"/>
              </a:ext>
            </a:extLst>
          </p:cNvPr>
          <p:cNvSpPr>
            <a:spLocks noChangeArrowheads="1"/>
          </p:cNvSpPr>
          <p:nvPr/>
        </p:nvSpPr>
        <p:spPr bwMode="auto">
          <a:xfrm>
            <a:off x="4552950" y="1724025"/>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79" name="Line 49">
            <a:extLst>
              <a:ext uri="{FF2B5EF4-FFF2-40B4-BE49-F238E27FC236}">
                <a16:creationId xmlns:a16="http://schemas.microsoft.com/office/drawing/2014/main" id="{18A41698-DD06-42E4-8C98-A35E5B1624C1}"/>
              </a:ext>
            </a:extLst>
          </p:cNvPr>
          <p:cNvSpPr>
            <a:spLocks noChangeShapeType="1"/>
          </p:cNvSpPr>
          <p:nvPr/>
        </p:nvSpPr>
        <p:spPr bwMode="auto">
          <a:xfrm>
            <a:off x="1044575" y="1828800"/>
            <a:ext cx="7054850" cy="1588"/>
          </a:xfrm>
          <a:prstGeom prst="line">
            <a:avLst/>
          </a:prstGeom>
          <a:noFill/>
          <a:ln w="73025">
            <a:solidFill>
              <a:srgbClr val="FF0000"/>
            </a:solidFill>
            <a:round/>
            <a:headEnd/>
            <a:tailEnd/>
          </a:ln>
        </p:spPr>
        <p:txBody>
          <a:bodyPr/>
          <a:lstStyle/>
          <a:p>
            <a:endParaRPr lang="ca-ES">
              <a:solidFill>
                <a:srgbClr val="000000"/>
              </a:solidFill>
            </a:endParaRPr>
          </a:p>
        </p:txBody>
      </p:sp>
      <p:sp>
        <p:nvSpPr>
          <p:cNvPr id="80" name="Line 50">
            <a:extLst>
              <a:ext uri="{FF2B5EF4-FFF2-40B4-BE49-F238E27FC236}">
                <a16:creationId xmlns:a16="http://schemas.microsoft.com/office/drawing/2014/main" id="{68ECFD0F-4F9A-4007-A0CB-3B9D1C50B425}"/>
              </a:ext>
            </a:extLst>
          </p:cNvPr>
          <p:cNvSpPr>
            <a:spLocks noChangeShapeType="1"/>
          </p:cNvSpPr>
          <p:nvPr/>
        </p:nvSpPr>
        <p:spPr bwMode="auto">
          <a:xfrm>
            <a:off x="1009650" y="1701800"/>
            <a:ext cx="0" cy="228600"/>
          </a:xfrm>
          <a:prstGeom prst="line">
            <a:avLst/>
          </a:prstGeom>
          <a:noFill/>
          <a:ln w="73025">
            <a:solidFill>
              <a:srgbClr val="FF0000"/>
            </a:solidFill>
            <a:round/>
            <a:headEnd/>
            <a:tailEnd/>
          </a:ln>
        </p:spPr>
        <p:txBody>
          <a:bodyPr/>
          <a:lstStyle/>
          <a:p>
            <a:endParaRPr lang="ca-ES">
              <a:solidFill>
                <a:srgbClr val="000000"/>
              </a:solidFill>
            </a:endParaRPr>
          </a:p>
        </p:txBody>
      </p:sp>
      <p:sp>
        <p:nvSpPr>
          <p:cNvPr id="81" name="Line 51">
            <a:extLst>
              <a:ext uri="{FF2B5EF4-FFF2-40B4-BE49-F238E27FC236}">
                <a16:creationId xmlns:a16="http://schemas.microsoft.com/office/drawing/2014/main" id="{B7367E6A-E490-4D93-92D2-76B8543FEF20}"/>
              </a:ext>
            </a:extLst>
          </p:cNvPr>
          <p:cNvSpPr>
            <a:spLocks noChangeShapeType="1"/>
          </p:cNvSpPr>
          <p:nvPr/>
        </p:nvSpPr>
        <p:spPr bwMode="auto">
          <a:xfrm>
            <a:off x="8120063" y="1701800"/>
            <a:ext cx="0" cy="228600"/>
          </a:xfrm>
          <a:prstGeom prst="line">
            <a:avLst/>
          </a:prstGeom>
          <a:noFill/>
          <a:ln w="73025">
            <a:solidFill>
              <a:srgbClr val="FF0000"/>
            </a:solidFill>
            <a:round/>
            <a:headEnd/>
            <a:tailEnd/>
          </a:ln>
        </p:spPr>
        <p:txBody>
          <a:bodyPr/>
          <a:lstStyle/>
          <a:p>
            <a:endParaRPr lang="ca-ES">
              <a:solidFill>
                <a:srgbClr val="000000"/>
              </a:solidFill>
            </a:endParaRPr>
          </a:p>
        </p:txBody>
      </p:sp>
      <p:sp>
        <p:nvSpPr>
          <p:cNvPr id="82" name="Oval 52">
            <a:extLst>
              <a:ext uri="{FF2B5EF4-FFF2-40B4-BE49-F238E27FC236}">
                <a16:creationId xmlns:a16="http://schemas.microsoft.com/office/drawing/2014/main" id="{915CA78E-B244-4651-AD48-5C05593B212C}"/>
              </a:ext>
            </a:extLst>
          </p:cNvPr>
          <p:cNvSpPr>
            <a:spLocks noChangeArrowheads="1"/>
          </p:cNvSpPr>
          <p:nvPr/>
        </p:nvSpPr>
        <p:spPr bwMode="auto">
          <a:xfrm>
            <a:off x="6350000" y="1724025"/>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83" name="Oval 53">
            <a:extLst>
              <a:ext uri="{FF2B5EF4-FFF2-40B4-BE49-F238E27FC236}">
                <a16:creationId xmlns:a16="http://schemas.microsoft.com/office/drawing/2014/main" id="{F82F499B-10C7-4F53-A9C8-65D98B8FB110}"/>
              </a:ext>
            </a:extLst>
          </p:cNvPr>
          <p:cNvSpPr>
            <a:spLocks noChangeArrowheads="1"/>
          </p:cNvSpPr>
          <p:nvPr/>
        </p:nvSpPr>
        <p:spPr bwMode="auto">
          <a:xfrm>
            <a:off x="2203450" y="4375150"/>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84" name="Line 54">
            <a:extLst>
              <a:ext uri="{FF2B5EF4-FFF2-40B4-BE49-F238E27FC236}">
                <a16:creationId xmlns:a16="http://schemas.microsoft.com/office/drawing/2014/main" id="{C401B14C-5F93-4F95-A591-42B1917C9C91}"/>
              </a:ext>
            </a:extLst>
          </p:cNvPr>
          <p:cNvSpPr>
            <a:spLocks noChangeShapeType="1"/>
          </p:cNvSpPr>
          <p:nvPr/>
        </p:nvSpPr>
        <p:spPr bwMode="auto">
          <a:xfrm>
            <a:off x="1033463" y="4332288"/>
            <a:ext cx="0" cy="228600"/>
          </a:xfrm>
          <a:prstGeom prst="line">
            <a:avLst/>
          </a:prstGeom>
          <a:noFill/>
          <a:ln w="73025">
            <a:solidFill>
              <a:srgbClr val="FF0000"/>
            </a:solidFill>
            <a:round/>
            <a:headEnd/>
            <a:tailEnd/>
          </a:ln>
        </p:spPr>
        <p:txBody>
          <a:bodyPr/>
          <a:lstStyle/>
          <a:p>
            <a:endParaRPr lang="ca-ES">
              <a:solidFill>
                <a:srgbClr val="000000"/>
              </a:solidFill>
            </a:endParaRPr>
          </a:p>
        </p:txBody>
      </p:sp>
      <p:sp>
        <p:nvSpPr>
          <p:cNvPr id="85" name="Line 55">
            <a:extLst>
              <a:ext uri="{FF2B5EF4-FFF2-40B4-BE49-F238E27FC236}">
                <a16:creationId xmlns:a16="http://schemas.microsoft.com/office/drawing/2014/main" id="{39520BF5-79F0-4258-9A24-2A4FF9152AC3}"/>
              </a:ext>
            </a:extLst>
          </p:cNvPr>
          <p:cNvSpPr>
            <a:spLocks noChangeShapeType="1"/>
          </p:cNvSpPr>
          <p:nvPr/>
        </p:nvSpPr>
        <p:spPr bwMode="auto">
          <a:xfrm>
            <a:off x="8147050" y="4332288"/>
            <a:ext cx="0" cy="228600"/>
          </a:xfrm>
          <a:prstGeom prst="line">
            <a:avLst/>
          </a:prstGeom>
          <a:noFill/>
          <a:ln w="73025">
            <a:solidFill>
              <a:srgbClr val="FF0000"/>
            </a:solidFill>
            <a:round/>
            <a:headEnd/>
            <a:tailEnd/>
          </a:ln>
        </p:spPr>
        <p:txBody>
          <a:bodyPr/>
          <a:lstStyle/>
          <a:p>
            <a:endParaRPr lang="ca-ES">
              <a:solidFill>
                <a:srgbClr val="000000"/>
              </a:solidFill>
            </a:endParaRPr>
          </a:p>
        </p:txBody>
      </p:sp>
      <p:sp>
        <p:nvSpPr>
          <p:cNvPr id="86" name="Rectangle 56">
            <a:extLst>
              <a:ext uri="{FF2B5EF4-FFF2-40B4-BE49-F238E27FC236}">
                <a16:creationId xmlns:a16="http://schemas.microsoft.com/office/drawing/2014/main" id="{91CA6B2E-FB30-49A6-A557-774A3319B86A}"/>
              </a:ext>
            </a:extLst>
          </p:cNvPr>
          <p:cNvSpPr>
            <a:spLocks noChangeArrowheads="1"/>
          </p:cNvSpPr>
          <p:nvPr/>
        </p:nvSpPr>
        <p:spPr bwMode="auto">
          <a:xfrm>
            <a:off x="7510463" y="3700463"/>
            <a:ext cx="1295400" cy="390525"/>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dirty="0" err="1">
                <a:solidFill>
                  <a:srgbClr val="FF0000"/>
                </a:solidFill>
                <a:latin typeface="Arial Narrow" pitchFamily="34" charset="0"/>
              </a:rPr>
              <a:t>Customers</a:t>
            </a:r>
            <a:r>
              <a:rPr lang="es-ES_tradnl" sz="1600" dirty="0">
                <a:solidFill>
                  <a:srgbClr val="FF0000"/>
                </a:solidFill>
                <a:latin typeface="Arial Narrow" pitchFamily="34" charset="0"/>
              </a:rPr>
              <a:t>  </a:t>
            </a:r>
            <a:r>
              <a:rPr lang="es-ES_tradnl" sz="1600" dirty="0" err="1">
                <a:solidFill>
                  <a:srgbClr val="FF0000"/>
                </a:solidFill>
                <a:latin typeface="Arial Narrow" pitchFamily="34" charset="0"/>
              </a:rPr>
              <a:t>payment</a:t>
            </a:r>
            <a:endParaRPr lang="es-ES_tradnl" sz="1600" dirty="0">
              <a:solidFill>
                <a:srgbClr val="000000"/>
              </a:solidFill>
              <a:latin typeface="Arial Narrow" pitchFamily="34" charset="0"/>
            </a:endParaRPr>
          </a:p>
        </p:txBody>
      </p:sp>
      <p:sp>
        <p:nvSpPr>
          <p:cNvPr id="87" name="Rectangle 57">
            <a:extLst>
              <a:ext uri="{FF2B5EF4-FFF2-40B4-BE49-F238E27FC236}">
                <a16:creationId xmlns:a16="http://schemas.microsoft.com/office/drawing/2014/main" id="{87848CE0-2B7A-4F64-8EF6-816C324D9D55}"/>
              </a:ext>
            </a:extLst>
          </p:cNvPr>
          <p:cNvSpPr>
            <a:spLocks noChangeArrowheads="1"/>
          </p:cNvSpPr>
          <p:nvPr/>
        </p:nvSpPr>
        <p:spPr bwMode="auto">
          <a:xfrm>
            <a:off x="381000" y="3813175"/>
            <a:ext cx="1295400" cy="195263"/>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a:solidFill>
                  <a:srgbClr val="FF0000"/>
                </a:solidFill>
                <a:latin typeface="Arial Narrow" pitchFamily="34" charset="0"/>
              </a:rPr>
              <a:t>R.M. purchase</a:t>
            </a:r>
            <a:endParaRPr lang="es-ES_tradnl" sz="1600">
              <a:solidFill>
                <a:srgbClr val="000000"/>
              </a:solidFill>
              <a:latin typeface="Arial Narrow" pitchFamily="34" charset="0"/>
            </a:endParaRPr>
          </a:p>
        </p:txBody>
      </p:sp>
      <p:sp>
        <p:nvSpPr>
          <p:cNvPr id="88" name="Rectangle 58">
            <a:extLst>
              <a:ext uri="{FF2B5EF4-FFF2-40B4-BE49-F238E27FC236}">
                <a16:creationId xmlns:a16="http://schemas.microsoft.com/office/drawing/2014/main" id="{0517986F-82AF-4CDC-AFE9-A6A420828735}"/>
              </a:ext>
            </a:extLst>
          </p:cNvPr>
          <p:cNvSpPr>
            <a:spLocks noChangeArrowheads="1"/>
          </p:cNvSpPr>
          <p:nvPr/>
        </p:nvSpPr>
        <p:spPr bwMode="auto">
          <a:xfrm>
            <a:off x="5734050" y="3811588"/>
            <a:ext cx="1295400" cy="195262"/>
          </a:xfrm>
          <a:prstGeom prst="rect">
            <a:avLst/>
          </a:prstGeom>
          <a:noFill/>
          <a:ln w="9525">
            <a:noFill/>
            <a:miter lim="800000"/>
            <a:headEnd/>
            <a:tailEnd/>
          </a:ln>
        </p:spPr>
        <p:txBody>
          <a:bodyPr lIns="0" tIns="0" rIns="0" bIns="0">
            <a:spAutoFit/>
          </a:bodyPr>
          <a:lstStyle/>
          <a:p>
            <a:pPr algn="ctr" eaLnBrk="0" hangingPunct="0">
              <a:lnSpc>
                <a:spcPct val="80000"/>
              </a:lnSpc>
            </a:pPr>
            <a:r>
              <a:rPr lang="es-ES_tradnl" sz="1600" dirty="0">
                <a:solidFill>
                  <a:srgbClr val="FF0000"/>
                </a:solidFill>
                <a:latin typeface="Arial Narrow" pitchFamily="34" charset="0"/>
              </a:rPr>
              <a:t>Sales</a:t>
            </a:r>
            <a:endParaRPr lang="es-ES_tradnl" sz="1600" dirty="0">
              <a:solidFill>
                <a:srgbClr val="000000"/>
              </a:solidFill>
              <a:latin typeface="Arial Narrow" pitchFamily="34" charset="0"/>
            </a:endParaRPr>
          </a:p>
        </p:txBody>
      </p:sp>
      <p:sp>
        <p:nvSpPr>
          <p:cNvPr id="89" name="Oval 59">
            <a:extLst>
              <a:ext uri="{FF2B5EF4-FFF2-40B4-BE49-F238E27FC236}">
                <a16:creationId xmlns:a16="http://schemas.microsoft.com/office/drawing/2014/main" id="{70034AD1-3054-4A4F-BF15-8BD466004789}"/>
              </a:ext>
            </a:extLst>
          </p:cNvPr>
          <p:cNvSpPr>
            <a:spLocks noChangeArrowheads="1"/>
          </p:cNvSpPr>
          <p:nvPr/>
        </p:nvSpPr>
        <p:spPr bwMode="auto">
          <a:xfrm>
            <a:off x="2834011" y="4340550"/>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90" name="Oval 60">
            <a:extLst>
              <a:ext uri="{FF2B5EF4-FFF2-40B4-BE49-F238E27FC236}">
                <a16:creationId xmlns:a16="http://schemas.microsoft.com/office/drawing/2014/main" id="{0143FFDE-5D88-41DF-B16B-86ABED2DF21A}"/>
              </a:ext>
            </a:extLst>
          </p:cNvPr>
          <p:cNvSpPr>
            <a:spLocks noChangeArrowheads="1"/>
          </p:cNvSpPr>
          <p:nvPr/>
        </p:nvSpPr>
        <p:spPr bwMode="auto">
          <a:xfrm>
            <a:off x="4552950" y="4386231"/>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91" name="Oval 61">
            <a:extLst>
              <a:ext uri="{FF2B5EF4-FFF2-40B4-BE49-F238E27FC236}">
                <a16:creationId xmlns:a16="http://schemas.microsoft.com/office/drawing/2014/main" id="{593ED747-554B-4DEC-8C6F-0BD290074353}"/>
              </a:ext>
            </a:extLst>
          </p:cNvPr>
          <p:cNvSpPr>
            <a:spLocks noChangeArrowheads="1"/>
          </p:cNvSpPr>
          <p:nvPr/>
        </p:nvSpPr>
        <p:spPr bwMode="auto">
          <a:xfrm>
            <a:off x="6321023" y="4411727"/>
            <a:ext cx="76200" cy="152400"/>
          </a:xfrm>
          <a:prstGeom prst="ellipse">
            <a:avLst/>
          </a:prstGeom>
          <a:solidFill>
            <a:srgbClr val="FF0000"/>
          </a:solidFill>
          <a:ln w="9525">
            <a:noFill/>
            <a:round/>
            <a:headEnd/>
            <a:tailEnd/>
          </a:ln>
        </p:spPr>
        <p:txBody>
          <a:bodyPr wrap="none" anchor="ctr"/>
          <a:lstStyle/>
          <a:p>
            <a:pPr eaLnBrk="0" hangingPunct="0"/>
            <a:endParaRPr lang="es-ES">
              <a:solidFill>
                <a:srgbClr val="000000"/>
              </a:solidFill>
            </a:endParaRPr>
          </a:p>
        </p:txBody>
      </p:sp>
      <p:sp>
        <p:nvSpPr>
          <p:cNvPr id="92" name="Rectangle 62">
            <a:extLst>
              <a:ext uri="{FF2B5EF4-FFF2-40B4-BE49-F238E27FC236}">
                <a16:creationId xmlns:a16="http://schemas.microsoft.com/office/drawing/2014/main" id="{D2ED1706-39C4-41DC-914C-BA3D632D3763}"/>
              </a:ext>
            </a:extLst>
          </p:cNvPr>
          <p:cNvSpPr>
            <a:spLocks noChangeArrowheads="1"/>
          </p:cNvSpPr>
          <p:nvPr/>
        </p:nvSpPr>
        <p:spPr bwMode="auto">
          <a:xfrm>
            <a:off x="1044575" y="5234398"/>
            <a:ext cx="1219200" cy="585788"/>
          </a:xfrm>
          <a:prstGeom prst="rect">
            <a:avLst/>
          </a:prstGeom>
          <a:noFill/>
          <a:ln w="9525">
            <a:noFill/>
            <a:miter lim="800000"/>
            <a:headEnd/>
            <a:tailEnd/>
          </a:ln>
        </p:spPr>
        <p:txBody>
          <a:bodyPr lIns="0" tIns="0" rIns="0" bIns="0">
            <a:spAutoFit/>
          </a:bodyPr>
          <a:lstStyle/>
          <a:p>
            <a:pPr eaLnBrk="0" hangingPunct="0">
              <a:lnSpc>
                <a:spcPct val="80000"/>
              </a:lnSpc>
            </a:pPr>
            <a:r>
              <a:rPr lang="es-ES_tradnl" sz="1600" dirty="0" err="1">
                <a:solidFill>
                  <a:srgbClr val="000000"/>
                </a:solidFill>
                <a:latin typeface="Arial Narrow" pitchFamily="34" charset="0"/>
              </a:rPr>
              <a:t>Suppliers</a:t>
            </a:r>
            <a:r>
              <a:rPr lang="es-ES_tradnl" sz="1600" dirty="0">
                <a:solidFill>
                  <a:srgbClr val="000000"/>
                </a:solidFill>
                <a:latin typeface="Arial Narrow" pitchFamily="34" charset="0"/>
              </a:rPr>
              <a:t> </a:t>
            </a:r>
            <a:r>
              <a:rPr lang="es-ES_tradnl" sz="1600" dirty="0" err="1">
                <a:solidFill>
                  <a:srgbClr val="000000"/>
                </a:solidFill>
                <a:latin typeface="Arial Narrow" pitchFamily="34" charset="0"/>
              </a:rPr>
              <a:t>periods</a:t>
            </a:r>
            <a:endParaRPr lang="es-ES_tradnl" sz="1600" dirty="0">
              <a:solidFill>
                <a:srgbClr val="000000"/>
              </a:solidFill>
              <a:latin typeface="Arial Narrow" pitchFamily="34" charset="0"/>
            </a:endParaRPr>
          </a:p>
          <a:p>
            <a:pPr eaLnBrk="0" hangingPunct="0">
              <a:lnSpc>
                <a:spcPct val="80000"/>
              </a:lnSpc>
            </a:pPr>
            <a:endParaRPr lang="es-ES_tradnl" sz="1600" dirty="0">
              <a:solidFill>
                <a:srgbClr val="000000"/>
              </a:solidFill>
              <a:latin typeface="Arial Narrow" pitchFamily="34" charset="0"/>
            </a:endParaRPr>
          </a:p>
        </p:txBody>
      </p:sp>
      <p:sp>
        <p:nvSpPr>
          <p:cNvPr id="93" name="Rectangle 63">
            <a:extLst>
              <a:ext uri="{FF2B5EF4-FFF2-40B4-BE49-F238E27FC236}">
                <a16:creationId xmlns:a16="http://schemas.microsoft.com/office/drawing/2014/main" id="{EB051040-A18D-4E41-9A1D-58C862280449}"/>
              </a:ext>
            </a:extLst>
          </p:cNvPr>
          <p:cNvSpPr>
            <a:spLocks noChangeArrowheads="1"/>
          </p:cNvSpPr>
          <p:nvPr/>
        </p:nvSpPr>
        <p:spPr bwMode="auto">
          <a:xfrm>
            <a:off x="4686300" y="4737916"/>
            <a:ext cx="1600200" cy="196977"/>
          </a:xfrm>
          <a:prstGeom prst="rect">
            <a:avLst/>
          </a:prstGeom>
          <a:noFill/>
          <a:ln w="9525">
            <a:noFill/>
            <a:miter lim="800000"/>
            <a:headEnd/>
            <a:tailEnd/>
          </a:ln>
        </p:spPr>
        <p:txBody>
          <a:bodyPr lIns="0" tIns="0" rIns="0" bIns="0">
            <a:spAutoFit/>
          </a:bodyPr>
          <a:lstStyle/>
          <a:p>
            <a:pPr eaLnBrk="0" hangingPunct="0">
              <a:lnSpc>
                <a:spcPct val="80000"/>
              </a:lnSpc>
            </a:pPr>
            <a:r>
              <a:rPr lang="es-ES_tradnl" sz="1600" dirty="0" err="1">
                <a:solidFill>
                  <a:srgbClr val="000000"/>
                </a:solidFill>
                <a:latin typeface="Arial Narrow" pitchFamily="34" charset="0"/>
              </a:rPr>
              <a:t>Finished</a:t>
            </a:r>
            <a:r>
              <a:rPr lang="es-ES_tradnl" sz="1600" dirty="0">
                <a:solidFill>
                  <a:srgbClr val="000000"/>
                </a:solidFill>
                <a:latin typeface="Arial Narrow" pitchFamily="34" charset="0"/>
              </a:rPr>
              <a:t> </a:t>
            </a:r>
            <a:r>
              <a:rPr lang="es-ES_tradnl" sz="1600" dirty="0" err="1">
                <a:solidFill>
                  <a:srgbClr val="000000"/>
                </a:solidFill>
                <a:latin typeface="Arial Narrow" pitchFamily="34" charset="0"/>
              </a:rPr>
              <a:t>goods</a:t>
            </a:r>
            <a:endParaRPr lang="es-ES_tradnl" sz="1600" dirty="0">
              <a:solidFill>
                <a:srgbClr val="000000"/>
              </a:solidFill>
              <a:latin typeface="Arial Narrow" pitchFamily="34" charset="0"/>
            </a:endParaRPr>
          </a:p>
        </p:txBody>
      </p:sp>
      <p:sp>
        <p:nvSpPr>
          <p:cNvPr id="94" name="Rectangle 64">
            <a:extLst>
              <a:ext uri="{FF2B5EF4-FFF2-40B4-BE49-F238E27FC236}">
                <a16:creationId xmlns:a16="http://schemas.microsoft.com/office/drawing/2014/main" id="{FC45BF36-A7EB-476C-9062-A5A958FA0FF1}"/>
              </a:ext>
            </a:extLst>
          </p:cNvPr>
          <p:cNvSpPr>
            <a:spLocks noChangeArrowheads="1"/>
          </p:cNvSpPr>
          <p:nvPr/>
        </p:nvSpPr>
        <p:spPr bwMode="auto">
          <a:xfrm>
            <a:off x="6556376" y="4751929"/>
            <a:ext cx="1600200" cy="195263"/>
          </a:xfrm>
          <a:prstGeom prst="rect">
            <a:avLst/>
          </a:prstGeom>
          <a:noFill/>
          <a:ln w="9525">
            <a:noFill/>
            <a:miter lim="800000"/>
            <a:headEnd/>
            <a:tailEnd/>
          </a:ln>
        </p:spPr>
        <p:txBody>
          <a:bodyPr lIns="0" tIns="0" rIns="0" bIns="0">
            <a:spAutoFit/>
          </a:bodyPr>
          <a:lstStyle/>
          <a:p>
            <a:pPr eaLnBrk="0" hangingPunct="0">
              <a:lnSpc>
                <a:spcPct val="80000"/>
              </a:lnSpc>
            </a:pPr>
            <a:r>
              <a:rPr lang="es-ES_tradnl" sz="1600" dirty="0" err="1">
                <a:solidFill>
                  <a:srgbClr val="000000"/>
                </a:solidFill>
                <a:latin typeface="Arial Narrow" pitchFamily="34" charset="0"/>
              </a:rPr>
              <a:t>Customers</a:t>
            </a:r>
            <a:r>
              <a:rPr lang="es-ES_tradnl" sz="1600" dirty="0">
                <a:solidFill>
                  <a:srgbClr val="000000"/>
                </a:solidFill>
                <a:latin typeface="Arial Narrow" pitchFamily="34" charset="0"/>
              </a:rPr>
              <a:t> </a:t>
            </a:r>
            <a:r>
              <a:rPr lang="es-ES_tradnl" sz="1600" dirty="0" err="1">
                <a:solidFill>
                  <a:srgbClr val="000000"/>
                </a:solidFill>
                <a:latin typeface="Arial Narrow" pitchFamily="34" charset="0"/>
              </a:rPr>
              <a:t>period</a:t>
            </a:r>
            <a:endParaRPr lang="es-ES_tradnl" sz="1600" dirty="0">
              <a:solidFill>
                <a:srgbClr val="000000"/>
              </a:solidFill>
              <a:latin typeface="Arial Narrow" pitchFamily="34" charset="0"/>
            </a:endParaRPr>
          </a:p>
        </p:txBody>
      </p:sp>
      <p:sp>
        <p:nvSpPr>
          <p:cNvPr id="95" name="Rectangle 65">
            <a:extLst>
              <a:ext uri="{FF2B5EF4-FFF2-40B4-BE49-F238E27FC236}">
                <a16:creationId xmlns:a16="http://schemas.microsoft.com/office/drawing/2014/main" id="{EA5D51F4-A7F8-4B9B-AB8F-3352159C727F}"/>
              </a:ext>
            </a:extLst>
          </p:cNvPr>
          <p:cNvSpPr>
            <a:spLocks noChangeArrowheads="1"/>
          </p:cNvSpPr>
          <p:nvPr/>
        </p:nvSpPr>
        <p:spPr bwMode="auto">
          <a:xfrm>
            <a:off x="1029414" y="4752976"/>
            <a:ext cx="1600200" cy="196977"/>
          </a:xfrm>
          <a:prstGeom prst="rect">
            <a:avLst/>
          </a:prstGeom>
          <a:noFill/>
          <a:ln w="9525">
            <a:noFill/>
            <a:miter lim="800000"/>
            <a:headEnd/>
            <a:tailEnd/>
          </a:ln>
        </p:spPr>
        <p:txBody>
          <a:bodyPr lIns="0" tIns="0" rIns="0" bIns="0">
            <a:spAutoFit/>
          </a:bodyPr>
          <a:lstStyle/>
          <a:p>
            <a:pPr eaLnBrk="0" hangingPunct="0">
              <a:lnSpc>
                <a:spcPct val="80000"/>
              </a:lnSpc>
            </a:pPr>
            <a:r>
              <a:rPr lang="es-ES_tradnl" sz="1600" dirty="0" err="1">
                <a:solidFill>
                  <a:srgbClr val="000000"/>
                </a:solidFill>
                <a:latin typeface="Arial Narrow" pitchFamily="34" charset="0"/>
              </a:rPr>
              <a:t>Raw</a:t>
            </a:r>
            <a:r>
              <a:rPr lang="es-ES_tradnl" sz="1600" dirty="0">
                <a:solidFill>
                  <a:srgbClr val="000000"/>
                </a:solidFill>
                <a:latin typeface="Arial Narrow" pitchFamily="34" charset="0"/>
              </a:rPr>
              <a:t>  </a:t>
            </a:r>
            <a:r>
              <a:rPr lang="es-ES_tradnl" sz="1600" dirty="0" err="1">
                <a:solidFill>
                  <a:srgbClr val="000000"/>
                </a:solidFill>
                <a:latin typeface="Arial Narrow" pitchFamily="34" charset="0"/>
              </a:rPr>
              <a:t>materials</a:t>
            </a:r>
            <a:endParaRPr lang="es-ES_tradnl" sz="1600" dirty="0">
              <a:solidFill>
                <a:srgbClr val="000000"/>
              </a:solidFill>
              <a:latin typeface="Arial Narrow" pitchFamily="34" charset="0"/>
            </a:endParaRPr>
          </a:p>
        </p:txBody>
      </p:sp>
      <p:sp>
        <p:nvSpPr>
          <p:cNvPr id="96" name="Rectangle 39">
            <a:extLst>
              <a:ext uri="{FF2B5EF4-FFF2-40B4-BE49-F238E27FC236}">
                <a16:creationId xmlns:a16="http://schemas.microsoft.com/office/drawing/2014/main" id="{52D265E9-3DD6-4B2A-A90B-F839F12FF048}"/>
              </a:ext>
            </a:extLst>
          </p:cNvPr>
          <p:cNvSpPr>
            <a:spLocks noChangeArrowheads="1"/>
          </p:cNvSpPr>
          <p:nvPr/>
        </p:nvSpPr>
        <p:spPr bwMode="auto">
          <a:xfrm>
            <a:off x="511175" y="789849"/>
            <a:ext cx="2687638" cy="369332"/>
          </a:xfrm>
          <a:prstGeom prst="rect">
            <a:avLst/>
          </a:prstGeom>
          <a:noFill/>
          <a:ln w="9525">
            <a:noFill/>
            <a:miter lim="800000"/>
            <a:headEnd/>
            <a:tailEnd/>
          </a:ln>
        </p:spPr>
        <p:txBody>
          <a:bodyPr wrap="square" lIns="0" tIns="0" rIns="0" bIns="0">
            <a:spAutoFit/>
          </a:bodyPr>
          <a:lstStyle/>
          <a:p>
            <a:pPr eaLnBrk="0" hangingPunct="0"/>
            <a:r>
              <a:rPr lang="es-ES_tradnl" sz="2400" dirty="0">
                <a:ln w="0"/>
                <a:solidFill>
                  <a:schemeClr val="accent1"/>
                </a:solidFill>
                <a:effectLst>
                  <a:outerShdw blurRad="38100" dist="25400" dir="5400000" algn="ctr" rotWithShape="0">
                    <a:srgbClr val="6E747A">
                      <a:alpha val="43000"/>
                    </a:srgbClr>
                  </a:outerShdw>
                </a:effectLst>
                <a:latin typeface="Arial Narrow" pitchFamily="34" charset="0"/>
              </a:rPr>
              <a:t>BUSINESS CYCLE</a:t>
            </a:r>
          </a:p>
        </p:txBody>
      </p:sp>
    </p:spTree>
    <p:extLst>
      <p:ext uri="{BB962C8B-B14F-4D97-AF65-F5344CB8AC3E}">
        <p14:creationId xmlns:p14="http://schemas.microsoft.com/office/powerpoint/2010/main" val="1829242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41" grpId="0" animBg="1"/>
      <p:bldP spid="42" grpId="0" animBg="1"/>
      <p:bldP spid="43" grpId="0" animBg="1"/>
      <p:bldP spid="44" grpId="0" animBg="1"/>
      <p:bldP spid="45" grpId="0" animBg="1"/>
      <p:bldP spid="46" grpId="0" animBg="1"/>
      <p:bldP spid="47" grpId="0" animBg="1"/>
      <p:bldP spid="48" grpId="0"/>
      <p:bldP spid="49" grpId="0"/>
      <p:bldP spid="61" grpId="0"/>
      <p:bldP spid="68" grpId="0"/>
      <p:bldP spid="69" grpId="0"/>
      <p:bldP spid="83" grpId="0" animBg="1"/>
      <p:bldP spid="84" grpId="0" animBg="1"/>
      <p:bldP spid="85" grpId="0" animBg="1"/>
      <p:bldP spid="86" grpId="0"/>
      <p:bldP spid="87" grpId="0"/>
      <p:bldP spid="88" grpId="0"/>
      <p:bldP spid="89" grpId="0" animBg="1"/>
      <p:bldP spid="90" grpId="0" animBg="1"/>
      <p:bldP spid="91" grpId="0" animBg="1"/>
      <p:bldP spid="92" grpId="0"/>
      <p:bldP spid="93" grpId="0"/>
      <p:bldP spid="94" grpId="0"/>
      <p:bldP spid="9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Picture 3">
            <a:extLst>
              <a:ext uri="{FF2B5EF4-FFF2-40B4-BE49-F238E27FC236}">
                <a16:creationId xmlns:a16="http://schemas.microsoft.com/office/drawing/2014/main" id="{2E4D2FF3-0340-4CE0-8F95-3A80B188087A}"/>
              </a:ext>
            </a:extLst>
          </p:cNvPr>
          <p:cNvPicPr>
            <a:picLocks noChangeAspect="1"/>
          </p:cNvPicPr>
          <p:nvPr/>
        </p:nvPicPr>
        <p:blipFill>
          <a:blip r:embed="rId3"/>
          <a:stretch>
            <a:fillRect/>
          </a:stretch>
        </p:blipFill>
        <p:spPr>
          <a:xfrm>
            <a:off x="1523748" y="781345"/>
            <a:ext cx="9205984" cy="5330907"/>
          </a:xfrm>
          <a:prstGeom prst="rect">
            <a:avLst/>
          </a:prstGeom>
        </p:spPr>
      </p:pic>
    </p:spTree>
    <p:extLst>
      <p:ext uri="{BB962C8B-B14F-4D97-AF65-F5344CB8AC3E}">
        <p14:creationId xmlns:p14="http://schemas.microsoft.com/office/powerpoint/2010/main" val="2683520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a:extLst>
              <a:ext uri="{FF2B5EF4-FFF2-40B4-BE49-F238E27FC236}">
                <a16:creationId xmlns:a16="http://schemas.microsoft.com/office/drawing/2014/main" id="{EA0D1D75-15D6-4026-ABD5-2A36A122D7D8}"/>
              </a:ext>
            </a:extLst>
          </p:cNvPr>
          <p:cNvPicPr>
            <a:picLocks noChangeAspect="1"/>
          </p:cNvPicPr>
          <p:nvPr/>
        </p:nvPicPr>
        <p:blipFill>
          <a:blip r:embed="rId3"/>
          <a:stretch>
            <a:fillRect/>
          </a:stretch>
        </p:blipFill>
        <p:spPr>
          <a:xfrm>
            <a:off x="1107305" y="790843"/>
            <a:ext cx="9552979" cy="5051873"/>
          </a:xfrm>
          <a:prstGeom prst="rect">
            <a:avLst/>
          </a:prstGeom>
        </p:spPr>
      </p:pic>
    </p:spTree>
    <p:extLst>
      <p:ext uri="{BB962C8B-B14F-4D97-AF65-F5344CB8AC3E}">
        <p14:creationId xmlns:p14="http://schemas.microsoft.com/office/powerpoint/2010/main" val="2836205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Picture 3">
            <a:extLst>
              <a:ext uri="{FF2B5EF4-FFF2-40B4-BE49-F238E27FC236}">
                <a16:creationId xmlns:a16="http://schemas.microsoft.com/office/drawing/2014/main" id="{91B705E4-8E71-4AC8-A759-0CB4376E3DF9}"/>
              </a:ext>
            </a:extLst>
          </p:cNvPr>
          <p:cNvPicPr>
            <a:picLocks noChangeAspect="1"/>
          </p:cNvPicPr>
          <p:nvPr/>
        </p:nvPicPr>
        <p:blipFill>
          <a:blip r:embed="rId3"/>
          <a:stretch>
            <a:fillRect/>
          </a:stretch>
        </p:blipFill>
        <p:spPr>
          <a:xfrm>
            <a:off x="1025273" y="891251"/>
            <a:ext cx="10097998" cy="5053748"/>
          </a:xfrm>
          <a:prstGeom prst="rect">
            <a:avLst/>
          </a:prstGeom>
        </p:spPr>
      </p:pic>
    </p:spTree>
    <p:extLst>
      <p:ext uri="{BB962C8B-B14F-4D97-AF65-F5344CB8AC3E}">
        <p14:creationId xmlns:p14="http://schemas.microsoft.com/office/powerpoint/2010/main" val="1021087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CF01C31-652F-427D-BC8B-0312D7E50FAD}"/>
              </a:ext>
            </a:extLst>
          </p:cNvPr>
          <p:cNvSpPr txBox="1"/>
          <p:nvPr/>
        </p:nvSpPr>
        <p:spPr>
          <a:xfrm>
            <a:off x="464804" y="685800"/>
            <a:ext cx="6523630" cy="369332"/>
          </a:xfrm>
          <a:prstGeom prst="rect">
            <a:avLst/>
          </a:prstGeom>
          <a:noFill/>
        </p:spPr>
        <p:txBody>
          <a:bodyPr wrap="square" lIns="91440" tIns="45720" rIns="91440" bIns="45720" rtlCol="0" anchor="t">
            <a:spAutoFit/>
          </a:bodyPr>
          <a:lstStyle/>
          <a:p>
            <a:r>
              <a:rPr lang="es-ES" dirty="0" err="1"/>
              <a:t>Main</a:t>
            </a:r>
            <a:r>
              <a:rPr lang="es-ES" dirty="0"/>
              <a:t> </a:t>
            </a:r>
            <a:r>
              <a:rPr lang="es-ES" dirty="0" err="1"/>
              <a:t>conclusions</a:t>
            </a:r>
            <a:r>
              <a:rPr lang="es-ES" dirty="0"/>
              <a:t> </a:t>
            </a:r>
            <a:r>
              <a:rPr lang="es-ES" dirty="0" err="1"/>
              <a:t>for</a:t>
            </a:r>
            <a:r>
              <a:rPr lang="es-ES" dirty="0"/>
              <a:t> 2020-2021:</a:t>
            </a:r>
            <a:endParaRPr lang="en-US" dirty="0"/>
          </a:p>
        </p:txBody>
      </p:sp>
      <p:graphicFrame>
        <p:nvGraphicFramePr>
          <p:cNvPr id="3" name="Diagram 2">
            <a:extLst>
              <a:ext uri="{FF2B5EF4-FFF2-40B4-BE49-F238E27FC236}">
                <a16:creationId xmlns:a16="http://schemas.microsoft.com/office/drawing/2014/main" id="{BC16F185-769A-4500-921B-1EE869178F5C}"/>
              </a:ext>
            </a:extLst>
          </p:cNvPr>
          <p:cNvGraphicFramePr/>
          <p:nvPr>
            <p:extLst>
              <p:ext uri="{D42A27DB-BD31-4B8C-83A1-F6EECF244321}">
                <p14:modId xmlns:p14="http://schemas.microsoft.com/office/powerpoint/2010/main" val="2597317503"/>
              </p:ext>
            </p:extLst>
          </p:nvPr>
        </p:nvGraphicFramePr>
        <p:xfrm>
          <a:off x="555171" y="1100496"/>
          <a:ext cx="11112109" cy="5136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63948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CF01C31-652F-427D-BC8B-0312D7E50FAD}"/>
              </a:ext>
            </a:extLst>
          </p:cNvPr>
          <p:cNvSpPr txBox="1"/>
          <p:nvPr/>
        </p:nvSpPr>
        <p:spPr>
          <a:xfrm>
            <a:off x="464804" y="677042"/>
            <a:ext cx="6584940" cy="5355312"/>
          </a:xfrm>
          <a:prstGeom prst="rect">
            <a:avLst/>
          </a:prstGeom>
          <a:noFill/>
        </p:spPr>
        <p:txBody>
          <a:bodyPr wrap="square" lIns="91440" tIns="45720" rIns="91440" bIns="45720" rtlCol="0" anchor="t">
            <a:spAutoFit/>
          </a:bodyPr>
          <a:lstStyle/>
          <a:p>
            <a:r>
              <a:rPr lang="es-ES" b="1" dirty="0" err="1">
                <a:ea typeface="+mn-lt"/>
                <a:cs typeface="+mn-lt"/>
              </a:rPr>
              <a:t>Practical</a:t>
            </a:r>
            <a:r>
              <a:rPr lang="es-ES" b="1" dirty="0">
                <a:ea typeface="+mn-lt"/>
                <a:cs typeface="+mn-lt"/>
              </a:rPr>
              <a:t> </a:t>
            </a:r>
            <a:r>
              <a:rPr lang="es-ES" b="1" dirty="0" err="1">
                <a:ea typeface="+mn-lt"/>
                <a:cs typeface="+mn-lt"/>
              </a:rPr>
              <a:t>Recommendations</a:t>
            </a:r>
            <a:r>
              <a:rPr lang="es-ES" b="1" dirty="0">
                <a:ea typeface="+mn-lt"/>
                <a:cs typeface="+mn-lt"/>
              </a:rPr>
              <a:t> </a:t>
            </a:r>
            <a:r>
              <a:rPr lang="es-ES" b="1" dirty="0" err="1">
                <a:ea typeface="+mn-lt"/>
                <a:cs typeface="+mn-lt"/>
              </a:rPr>
              <a:t>for</a:t>
            </a:r>
            <a:r>
              <a:rPr lang="es-ES" b="1" dirty="0">
                <a:ea typeface="+mn-lt"/>
                <a:cs typeface="+mn-lt"/>
              </a:rPr>
              <a:t> </a:t>
            </a:r>
            <a:r>
              <a:rPr lang="es-ES" b="1" dirty="0" err="1">
                <a:ea typeface="+mn-lt"/>
                <a:cs typeface="+mn-lt"/>
              </a:rPr>
              <a:t>pursuing</a:t>
            </a:r>
            <a:r>
              <a:rPr lang="es-ES" b="1" dirty="0">
                <a:ea typeface="+mn-lt"/>
                <a:cs typeface="+mn-lt"/>
              </a:rPr>
              <a:t>  </a:t>
            </a:r>
            <a:r>
              <a:rPr lang="es-ES" b="1" dirty="0" err="1">
                <a:ea typeface="+mn-lt"/>
                <a:cs typeface="+mn-lt"/>
              </a:rPr>
              <a:t>your</a:t>
            </a:r>
            <a:r>
              <a:rPr lang="es-ES" b="1" dirty="0">
                <a:ea typeface="+mn-lt"/>
                <a:cs typeface="+mn-lt"/>
              </a:rPr>
              <a:t> </a:t>
            </a:r>
            <a:r>
              <a:rPr lang="es-ES" b="1" dirty="0" err="1">
                <a:ea typeface="+mn-lt"/>
                <a:cs typeface="+mn-lt"/>
              </a:rPr>
              <a:t>analysis</a:t>
            </a:r>
            <a:r>
              <a:rPr lang="es-ES" b="1" dirty="0">
                <a:ea typeface="+mn-lt"/>
                <a:cs typeface="+mn-lt"/>
              </a:rPr>
              <a:t>:</a:t>
            </a:r>
            <a:endParaRPr lang="en-US" b="1" dirty="0">
              <a:ea typeface="+mn-lt"/>
              <a:cs typeface="+mn-lt"/>
            </a:endParaRPr>
          </a:p>
          <a:p>
            <a:endParaRPr lang="es-ES" b="1" dirty="0">
              <a:ea typeface="+mn-lt"/>
              <a:cs typeface="+mn-lt"/>
            </a:endParaRPr>
          </a:p>
          <a:p>
            <a:r>
              <a:rPr lang="es-ES" dirty="0" err="1">
                <a:ea typeface="+mn-lt"/>
                <a:cs typeface="+mn-lt"/>
              </a:rPr>
              <a:t>Where</a:t>
            </a:r>
            <a:r>
              <a:rPr lang="es-ES" dirty="0">
                <a:ea typeface="+mn-lt"/>
                <a:cs typeface="+mn-lt"/>
              </a:rPr>
              <a:t> </a:t>
            </a:r>
            <a:r>
              <a:rPr lang="es-ES" dirty="0" err="1">
                <a:ea typeface="+mn-lt"/>
                <a:cs typeface="+mn-lt"/>
              </a:rPr>
              <a:t>should</a:t>
            </a:r>
            <a:r>
              <a:rPr lang="es-ES" dirty="0">
                <a:ea typeface="+mn-lt"/>
                <a:cs typeface="+mn-lt"/>
              </a:rPr>
              <a:t> </a:t>
            </a:r>
            <a:r>
              <a:rPr lang="es-ES" dirty="0" err="1">
                <a:ea typeface="+mn-lt"/>
                <a:cs typeface="+mn-lt"/>
              </a:rPr>
              <a:t>we</a:t>
            </a:r>
            <a:r>
              <a:rPr lang="es-ES" dirty="0">
                <a:ea typeface="+mn-lt"/>
                <a:cs typeface="+mn-lt"/>
              </a:rPr>
              <a:t> </a:t>
            </a:r>
            <a:r>
              <a:rPr lang="es-ES" dirty="0" err="1">
                <a:ea typeface="+mn-lt"/>
                <a:cs typeface="+mn-lt"/>
              </a:rPr>
              <a:t>start</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analysis</a:t>
            </a:r>
            <a:r>
              <a:rPr lang="es-ES" dirty="0">
                <a:ea typeface="+mn-lt"/>
                <a:cs typeface="+mn-lt"/>
              </a:rPr>
              <a:t>? </a:t>
            </a:r>
          </a:p>
          <a:p>
            <a:endParaRPr lang="es-ES" dirty="0"/>
          </a:p>
          <a:p>
            <a:r>
              <a:rPr lang="es-ES" dirty="0" err="1">
                <a:ea typeface="+mn-lt"/>
                <a:cs typeface="+mn-lt"/>
              </a:rPr>
              <a:t>There</a:t>
            </a:r>
            <a:r>
              <a:rPr lang="es-ES" dirty="0">
                <a:ea typeface="+mn-lt"/>
                <a:cs typeface="+mn-lt"/>
              </a:rPr>
              <a:t> </a:t>
            </a:r>
            <a:r>
              <a:rPr lang="es-ES" dirty="0" err="1">
                <a:ea typeface="+mn-lt"/>
                <a:cs typeface="+mn-lt"/>
              </a:rPr>
              <a:t>is</a:t>
            </a:r>
            <a:r>
              <a:rPr lang="es-ES" dirty="0">
                <a:ea typeface="+mn-lt"/>
                <a:cs typeface="+mn-lt"/>
              </a:rPr>
              <a:t> no rule </a:t>
            </a:r>
            <a:r>
              <a:rPr lang="es-ES" dirty="0" err="1">
                <a:ea typeface="+mn-lt"/>
                <a:cs typeface="+mn-lt"/>
              </a:rPr>
              <a:t>of</a:t>
            </a:r>
            <a:r>
              <a:rPr lang="es-ES" dirty="0">
                <a:ea typeface="+mn-lt"/>
                <a:cs typeface="+mn-lt"/>
              </a:rPr>
              <a:t> </a:t>
            </a:r>
            <a:r>
              <a:rPr lang="es-ES" dirty="0" err="1">
                <a:ea typeface="+mn-lt"/>
                <a:cs typeface="+mn-lt"/>
              </a:rPr>
              <a:t>thumb</a:t>
            </a:r>
            <a:r>
              <a:rPr lang="es-ES" dirty="0">
                <a:ea typeface="+mn-lt"/>
                <a:cs typeface="+mn-lt"/>
              </a:rPr>
              <a:t>, </a:t>
            </a:r>
            <a:r>
              <a:rPr lang="es-ES" dirty="0" err="1">
                <a:ea typeface="+mn-lt"/>
                <a:cs typeface="+mn-lt"/>
              </a:rPr>
              <a:t>but</a:t>
            </a:r>
            <a:r>
              <a:rPr lang="es-ES" dirty="0">
                <a:ea typeface="+mn-lt"/>
                <a:cs typeface="+mn-lt"/>
              </a:rPr>
              <a:t> in </a:t>
            </a:r>
            <a:r>
              <a:rPr lang="es-ES" dirty="0" err="1">
                <a:ea typeface="+mn-lt"/>
                <a:cs typeface="+mn-lt"/>
              </a:rPr>
              <a:t>my</a:t>
            </a:r>
            <a:r>
              <a:rPr lang="es-ES" dirty="0">
                <a:ea typeface="+mn-lt"/>
                <a:cs typeface="+mn-lt"/>
              </a:rPr>
              <a:t> </a:t>
            </a:r>
            <a:r>
              <a:rPr lang="es-ES" dirty="0" err="1">
                <a:ea typeface="+mn-lt"/>
                <a:cs typeface="+mn-lt"/>
              </a:rPr>
              <a:t>experience</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analyses</a:t>
            </a:r>
            <a:r>
              <a:rPr lang="es-ES" dirty="0">
                <a:ea typeface="+mn-lt"/>
                <a:cs typeface="+mn-lt"/>
              </a:rPr>
              <a:t> </a:t>
            </a:r>
            <a:r>
              <a:rPr lang="es-ES" dirty="0" err="1">
                <a:ea typeface="+mn-lt"/>
                <a:cs typeface="+mn-lt"/>
              </a:rPr>
              <a:t>flow</a:t>
            </a:r>
            <a:r>
              <a:rPr lang="es-ES" dirty="0">
                <a:ea typeface="+mn-lt"/>
                <a:cs typeface="+mn-lt"/>
              </a:rPr>
              <a:t> </a:t>
            </a:r>
            <a:r>
              <a:rPr lang="es-ES" dirty="0" err="1">
                <a:ea typeface="+mn-lt"/>
                <a:cs typeface="+mn-lt"/>
              </a:rPr>
              <a:t>better</a:t>
            </a:r>
            <a:r>
              <a:rPr lang="es-ES" dirty="0">
                <a:ea typeface="+mn-lt"/>
                <a:cs typeface="+mn-lt"/>
              </a:rPr>
              <a:t> </a:t>
            </a:r>
            <a:r>
              <a:rPr lang="es-ES" dirty="0" err="1">
                <a:ea typeface="+mn-lt"/>
                <a:cs typeface="+mn-lt"/>
              </a:rPr>
              <a:t>with</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following</a:t>
            </a:r>
            <a:r>
              <a:rPr lang="es-ES" dirty="0">
                <a:ea typeface="+mn-lt"/>
                <a:cs typeface="+mn-lt"/>
              </a:rPr>
              <a:t> </a:t>
            </a:r>
            <a:r>
              <a:rPr lang="es-ES" dirty="0" err="1">
                <a:ea typeface="+mn-lt"/>
                <a:cs typeface="+mn-lt"/>
              </a:rPr>
              <a:t>structure</a:t>
            </a:r>
            <a:r>
              <a:rPr lang="es-ES" dirty="0">
                <a:ea typeface="+mn-lt"/>
                <a:cs typeface="+mn-lt"/>
              </a:rPr>
              <a:t>: </a:t>
            </a:r>
            <a:endParaRPr lang="es-ES" dirty="0"/>
          </a:p>
          <a:p>
            <a:endParaRPr lang="es-ES" dirty="0"/>
          </a:p>
          <a:p>
            <a:r>
              <a:rPr lang="es-ES" dirty="0">
                <a:ea typeface="+mn-lt"/>
                <a:cs typeface="+mn-lt"/>
              </a:rPr>
              <a:t>1) </a:t>
            </a:r>
            <a:r>
              <a:rPr lang="es-ES" dirty="0" err="1">
                <a:ea typeface="+mn-lt"/>
                <a:cs typeface="+mn-lt"/>
              </a:rPr>
              <a:t>firm</a:t>
            </a:r>
            <a:r>
              <a:rPr lang="es-ES" dirty="0">
                <a:ea typeface="+mn-lt"/>
                <a:cs typeface="+mn-lt"/>
              </a:rPr>
              <a:t> </a:t>
            </a:r>
            <a:r>
              <a:rPr lang="es-ES" dirty="0" err="1">
                <a:ea typeface="+mn-lt"/>
                <a:cs typeface="+mn-lt"/>
              </a:rPr>
              <a:t>growth</a:t>
            </a:r>
            <a:r>
              <a:rPr lang="es-ES" dirty="0">
                <a:ea typeface="+mn-lt"/>
                <a:cs typeface="+mn-lt"/>
              </a:rPr>
              <a:t> (and </a:t>
            </a:r>
            <a:r>
              <a:rPr lang="es-ES" dirty="0" err="1">
                <a:ea typeface="+mn-lt"/>
                <a:cs typeface="+mn-lt"/>
              </a:rPr>
              <a:t>trend</a:t>
            </a:r>
            <a:r>
              <a:rPr lang="es-ES" dirty="0">
                <a:ea typeface="+mn-lt"/>
                <a:cs typeface="+mn-lt"/>
              </a:rPr>
              <a:t>). </a:t>
            </a:r>
            <a:endParaRPr lang="es-ES" dirty="0"/>
          </a:p>
          <a:p>
            <a:endParaRPr lang="es-ES" dirty="0"/>
          </a:p>
          <a:p>
            <a:r>
              <a:rPr lang="es-ES" dirty="0">
                <a:ea typeface="+mn-lt"/>
                <a:cs typeface="+mn-lt"/>
              </a:rPr>
              <a:t>2) describe </a:t>
            </a:r>
            <a:r>
              <a:rPr lang="es-ES" dirty="0" err="1">
                <a:ea typeface="+mn-lt"/>
                <a:cs typeface="+mn-lt"/>
              </a:rPr>
              <a:t>the</a:t>
            </a:r>
            <a:r>
              <a:rPr lang="es-ES" dirty="0">
                <a:ea typeface="+mn-lt"/>
                <a:cs typeface="+mn-lt"/>
              </a:rPr>
              <a:t> </a:t>
            </a:r>
            <a:r>
              <a:rPr lang="es-ES" dirty="0" err="1">
                <a:ea typeface="+mn-lt"/>
                <a:cs typeface="+mn-lt"/>
              </a:rPr>
              <a:t>assets</a:t>
            </a:r>
            <a:r>
              <a:rPr lang="es-ES" dirty="0">
                <a:ea typeface="+mn-lt"/>
                <a:cs typeface="+mn-lt"/>
              </a:rPr>
              <a:t> </a:t>
            </a:r>
            <a:r>
              <a:rPr lang="es-ES" dirty="0" err="1">
                <a:ea typeface="+mn-lt"/>
                <a:cs typeface="+mn-lt"/>
              </a:rPr>
              <a:t>triggering</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growth</a:t>
            </a:r>
            <a:r>
              <a:rPr lang="es-ES" dirty="0">
                <a:ea typeface="+mn-lt"/>
                <a:cs typeface="+mn-lt"/>
              </a:rPr>
              <a:t> (more </a:t>
            </a:r>
            <a:r>
              <a:rPr lang="es-ES" dirty="0" err="1">
                <a:ea typeface="+mn-lt"/>
                <a:cs typeface="+mn-lt"/>
              </a:rPr>
              <a:t>inventories</a:t>
            </a:r>
            <a:r>
              <a:rPr lang="es-ES" dirty="0">
                <a:ea typeface="+mn-lt"/>
                <a:cs typeface="+mn-lt"/>
              </a:rPr>
              <a:t>? more cash? New </a:t>
            </a:r>
            <a:r>
              <a:rPr lang="es-ES" dirty="0" err="1">
                <a:ea typeface="+mn-lt"/>
                <a:cs typeface="+mn-lt"/>
              </a:rPr>
              <a:t>plants</a:t>
            </a:r>
            <a:r>
              <a:rPr lang="es-ES" dirty="0">
                <a:ea typeface="+mn-lt"/>
                <a:cs typeface="+mn-lt"/>
              </a:rPr>
              <a:t> </a:t>
            </a:r>
            <a:r>
              <a:rPr lang="es-ES" dirty="0" err="1">
                <a:ea typeface="+mn-lt"/>
                <a:cs typeface="+mn-lt"/>
              </a:rPr>
              <a:t>or</a:t>
            </a:r>
            <a:r>
              <a:rPr lang="es-ES" dirty="0">
                <a:ea typeface="+mn-lt"/>
                <a:cs typeface="+mn-lt"/>
              </a:rPr>
              <a:t> </a:t>
            </a:r>
            <a:r>
              <a:rPr lang="es-ES" dirty="0" err="1">
                <a:ea typeface="+mn-lt"/>
                <a:cs typeface="+mn-lt"/>
              </a:rPr>
              <a:t>equipment</a:t>
            </a:r>
            <a:r>
              <a:rPr lang="es-ES" dirty="0">
                <a:ea typeface="+mn-lt"/>
                <a:cs typeface="+mn-lt"/>
              </a:rPr>
              <a:t>?) </a:t>
            </a:r>
            <a:endParaRPr lang="es-ES" dirty="0"/>
          </a:p>
          <a:p>
            <a:r>
              <a:rPr lang="es-ES" dirty="0">
                <a:ea typeface="+mn-lt"/>
                <a:cs typeface="+mn-lt"/>
              </a:rPr>
              <a:t>    2.1) </a:t>
            </a:r>
            <a:r>
              <a:rPr lang="es-ES" dirty="0" err="1">
                <a:ea typeface="+mn-lt"/>
                <a:cs typeface="+mn-lt"/>
              </a:rPr>
              <a:t>connect</a:t>
            </a:r>
            <a:r>
              <a:rPr lang="es-ES" dirty="0">
                <a:ea typeface="+mn-lt"/>
                <a:cs typeface="+mn-lt"/>
              </a:rPr>
              <a:t> </a:t>
            </a:r>
            <a:r>
              <a:rPr lang="es-ES" dirty="0" err="1">
                <a:ea typeface="+mn-lt"/>
                <a:cs typeface="+mn-lt"/>
              </a:rPr>
              <a:t>this</a:t>
            </a:r>
            <a:r>
              <a:rPr lang="es-ES" dirty="0">
                <a:ea typeface="+mn-lt"/>
                <a:cs typeface="+mn-lt"/>
              </a:rPr>
              <a:t> </a:t>
            </a:r>
            <a:r>
              <a:rPr lang="es-ES" dirty="0" err="1">
                <a:ea typeface="+mn-lt"/>
                <a:cs typeface="+mn-lt"/>
              </a:rPr>
              <a:t>point</a:t>
            </a:r>
            <a:r>
              <a:rPr lang="es-ES" dirty="0">
                <a:ea typeface="+mn-lt"/>
                <a:cs typeface="+mn-lt"/>
              </a:rPr>
              <a:t> </a:t>
            </a:r>
            <a:r>
              <a:rPr lang="es-ES" dirty="0" err="1">
                <a:ea typeface="+mn-lt"/>
                <a:cs typeface="+mn-lt"/>
              </a:rPr>
              <a:t>with</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qualitative</a:t>
            </a:r>
            <a:r>
              <a:rPr lang="es-ES" dirty="0">
                <a:ea typeface="+mn-lt"/>
                <a:cs typeface="+mn-lt"/>
              </a:rPr>
              <a:t> </a:t>
            </a:r>
            <a:r>
              <a:rPr lang="es-ES" dirty="0" err="1">
                <a:ea typeface="+mn-lt"/>
                <a:cs typeface="+mn-lt"/>
              </a:rPr>
              <a:t>analysis</a:t>
            </a:r>
            <a:r>
              <a:rPr lang="es-ES" dirty="0">
                <a:ea typeface="+mn-lt"/>
                <a:cs typeface="+mn-lt"/>
              </a:rPr>
              <a:t> done </a:t>
            </a:r>
            <a:r>
              <a:rPr lang="es-ES" dirty="0" err="1">
                <a:ea typeface="+mn-lt"/>
                <a:cs typeface="+mn-lt"/>
              </a:rPr>
              <a:t>before</a:t>
            </a:r>
            <a:r>
              <a:rPr lang="es-ES" dirty="0">
                <a:ea typeface="+mn-lt"/>
                <a:cs typeface="+mn-lt"/>
              </a:rPr>
              <a:t>: </a:t>
            </a:r>
            <a:r>
              <a:rPr lang="es-ES" dirty="0" err="1">
                <a:ea typeface="+mn-lt"/>
                <a:cs typeface="+mn-lt"/>
              </a:rPr>
              <a:t>industry</a:t>
            </a:r>
            <a:r>
              <a:rPr lang="es-ES" dirty="0">
                <a:ea typeface="+mn-lt"/>
                <a:cs typeface="+mn-lt"/>
              </a:rPr>
              <a:t>, </a:t>
            </a:r>
            <a:r>
              <a:rPr lang="es-ES" dirty="0" err="1">
                <a:ea typeface="+mn-lt"/>
                <a:cs typeface="+mn-lt"/>
              </a:rPr>
              <a:t>trends</a:t>
            </a:r>
            <a:r>
              <a:rPr lang="es-ES" dirty="0">
                <a:ea typeface="+mn-lt"/>
                <a:cs typeface="+mn-lt"/>
              </a:rPr>
              <a:t>, </a:t>
            </a:r>
            <a:r>
              <a:rPr lang="es-ES" dirty="0" err="1">
                <a:ea typeface="+mn-lt"/>
                <a:cs typeface="+mn-lt"/>
              </a:rPr>
              <a:t>competitions</a:t>
            </a:r>
            <a:r>
              <a:rPr lang="es-ES" dirty="0">
                <a:ea typeface="+mn-lt"/>
                <a:cs typeface="+mn-lt"/>
              </a:rPr>
              <a:t>, new </a:t>
            </a:r>
            <a:r>
              <a:rPr lang="es-ES" dirty="0" err="1">
                <a:ea typeface="+mn-lt"/>
                <a:cs typeface="+mn-lt"/>
              </a:rPr>
              <a:t>products</a:t>
            </a:r>
            <a:r>
              <a:rPr lang="es-ES" dirty="0">
                <a:ea typeface="+mn-lt"/>
                <a:cs typeface="+mn-lt"/>
              </a:rPr>
              <a:t>, </a:t>
            </a:r>
            <a:r>
              <a:rPr lang="es-ES" dirty="0" err="1">
                <a:ea typeface="+mn-lt"/>
                <a:cs typeface="+mn-lt"/>
              </a:rPr>
              <a:t>change</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strategy</a:t>
            </a:r>
            <a:r>
              <a:rPr lang="es-ES" dirty="0">
                <a:ea typeface="+mn-lt"/>
                <a:cs typeface="+mn-lt"/>
              </a:rPr>
              <a:t>, etc. </a:t>
            </a:r>
            <a:endParaRPr lang="es-ES" dirty="0"/>
          </a:p>
          <a:p>
            <a:endParaRPr lang="es-ES" dirty="0"/>
          </a:p>
          <a:p>
            <a:r>
              <a:rPr lang="es-ES" dirty="0">
                <a:ea typeface="+mn-lt"/>
                <a:cs typeface="+mn-lt"/>
              </a:rPr>
              <a:t>3) describe </a:t>
            </a:r>
            <a:r>
              <a:rPr lang="es-ES" dirty="0" err="1">
                <a:ea typeface="+mn-lt"/>
                <a:cs typeface="+mn-lt"/>
              </a:rPr>
              <a:t>how</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growth</a:t>
            </a:r>
            <a:r>
              <a:rPr lang="es-ES" dirty="0">
                <a:ea typeface="+mn-lt"/>
                <a:cs typeface="+mn-lt"/>
              </a:rPr>
              <a:t> </a:t>
            </a:r>
            <a:r>
              <a:rPr lang="es-ES" dirty="0" err="1">
                <a:ea typeface="+mn-lt"/>
                <a:cs typeface="+mn-lt"/>
              </a:rPr>
              <a:t>is</a:t>
            </a:r>
            <a:r>
              <a:rPr lang="es-ES" dirty="0">
                <a:ea typeface="+mn-lt"/>
                <a:cs typeface="+mn-lt"/>
              </a:rPr>
              <a:t> </a:t>
            </a:r>
            <a:r>
              <a:rPr lang="es-ES" dirty="0" err="1">
                <a:ea typeface="+mn-lt"/>
                <a:cs typeface="+mn-lt"/>
              </a:rPr>
              <a:t>being</a:t>
            </a:r>
            <a:r>
              <a:rPr lang="es-ES" dirty="0">
                <a:ea typeface="+mn-lt"/>
                <a:cs typeface="+mn-lt"/>
              </a:rPr>
              <a:t> </a:t>
            </a:r>
            <a:r>
              <a:rPr lang="es-ES" dirty="0" err="1">
                <a:ea typeface="+mn-lt"/>
                <a:cs typeface="+mn-lt"/>
              </a:rPr>
              <a:t>funded</a:t>
            </a:r>
            <a:r>
              <a:rPr lang="es-ES" dirty="0">
                <a:ea typeface="+mn-lt"/>
                <a:cs typeface="+mn-lt"/>
              </a:rPr>
              <a:t> (</a:t>
            </a:r>
            <a:r>
              <a:rPr lang="es-ES" dirty="0" err="1">
                <a:ea typeface="+mn-lt"/>
                <a:cs typeface="+mn-lt"/>
              </a:rPr>
              <a:t>important</a:t>
            </a:r>
            <a:r>
              <a:rPr lang="es-ES" dirty="0">
                <a:ea typeface="+mn-lt"/>
                <a:cs typeface="+mn-lt"/>
              </a:rPr>
              <a:t> </a:t>
            </a:r>
            <a:r>
              <a:rPr lang="es-ES" dirty="0" err="1">
                <a:ea typeface="+mn-lt"/>
                <a:cs typeface="+mn-lt"/>
              </a:rPr>
              <a:t>changes</a:t>
            </a:r>
            <a:r>
              <a:rPr lang="es-ES" dirty="0">
                <a:ea typeface="+mn-lt"/>
                <a:cs typeface="+mn-lt"/>
              </a:rPr>
              <a:t> in </a:t>
            </a:r>
            <a:r>
              <a:rPr lang="es-ES" dirty="0" err="1">
                <a:ea typeface="+mn-lt"/>
                <a:cs typeface="+mn-lt"/>
              </a:rPr>
              <a:t>the</a:t>
            </a:r>
            <a:r>
              <a:rPr lang="es-ES" dirty="0">
                <a:ea typeface="+mn-lt"/>
                <a:cs typeface="+mn-lt"/>
              </a:rPr>
              <a:t> </a:t>
            </a:r>
            <a:r>
              <a:rPr lang="es-ES" dirty="0" err="1">
                <a:ea typeface="+mn-lt"/>
                <a:cs typeface="+mn-lt"/>
              </a:rPr>
              <a:t>funding</a:t>
            </a:r>
            <a:r>
              <a:rPr lang="es-ES" dirty="0">
                <a:ea typeface="+mn-lt"/>
                <a:cs typeface="+mn-lt"/>
              </a:rPr>
              <a:t> </a:t>
            </a:r>
            <a:r>
              <a:rPr lang="es-ES" dirty="0" err="1">
                <a:ea typeface="+mn-lt"/>
                <a:cs typeface="+mn-lt"/>
              </a:rPr>
              <a:t>structure</a:t>
            </a:r>
            <a:r>
              <a:rPr lang="es-ES" dirty="0">
                <a:ea typeface="+mn-lt"/>
                <a:cs typeface="+mn-lt"/>
              </a:rPr>
              <a:t>?). </a:t>
            </a:r>
            <a:endParaRPr lang="es-ES" dirty="0"/>
          </a:p>
          <a:p>
            <a:endParaRPr lang="es-ES" dirty="0"/>
          </a:p>
          <a:p>
            <a:r>
              <a:rPr lang="es-ES" dirty="0">
                <a:ea typeface="+mn-lt"/>
                <a:cs typeface="+mn-lt"/>
              </a:rPr>
              <a:t>4) </a:t>
            </a:r>
            <a:r>
              <a:rPr lang="es-ES" dirty="0" err="1">
                <a:ea typeface="+mn-lt"/>
                <a:cs typeface="+mn-lt"/>
              </a:rPr>
              <a:t>finally</a:t>
            </a:r>
            <a:r>
              <a:rPr lang="es-ES" dirty="0">
                <a:ea typeface="+mn-lt"/>
                <a:cs typeface="+mn-lt"/>
              </a:rPr>
              <a:t>, </a:t>
            </a:r>
            <a:r>
              <a:rPr lang="es-ES" dirty="0" err="1">
                <a:ea typeface="+mn-lt"/>
                <a:cs typeface="+mn-lt"/>
              </a:rPr>
              <a:t>explain</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impacts</a:t>
            </a:r>
            <a:r>
              <a:rPr lang="es-ES" dirty="0">
                <a:ea typeface="+mn-lt"/>
                <a:cs typeface="+mn-lt"/>
              </a:rPr>
              <a:t> </a:t>
            </a:r>
            <a:r>
              <a:rPr lang="es-ES" dirty="0" err="1">
                <a:ea typeface="+mn-lt"/>
                <a:cs typeface="+mn-lt"/>
              </a:rPr>
              <a:t>on</a:t>
            </a:r>
            <a:r>
              <a:rPr lang="es-ES" dirty="0">
                <a:ea typeface="+mn-lt"/>
                <a:cs typeface="+mn-lt"/>
              </a:rPr>
              <a:t> </a:t>
            </a:r>
            <a:r>
              <a:rPr lang="es-ES" dirty="0" err="1">
                <a:ea typeface="+mn-lt"/>
                <a:cs typeface="+mn-lt"/>
              </a:rPr>
              <a:t>the</a:t>
            </a:r>
            <a:r>
              <a:rPr lang="es-ES" dirty="0">
                <a:ea typeface="+mn-lt"/>
                <a:cs typeface="+mn-lt"/>
              </a:rPr>
              <a:t> ratios.</a:t>
            </a:r>
          </a:p>
        </p:txBody>
      </p:sp>
      <p:sp>
        <p:nvSpPr>
          <p:cNvPr id="35" name="Bocadillo: rectángulo con esquinas redondeadas 34">
            <a:extLst>
              <a:ext uri="{FF2B5EF4-FFF2-40B4-BE49-F238E27FC236}">
                <a16:creationId xmlns:a16="http://schemas.microsoft.com/office/drawing/2014/main" id="{19D6B661-A7F5-2ABC-B30B-0EC12D231FA5}"/>
              </a:ext>
            </a:extLst>
          </p:cNvPr>
          <p:cNvSpPr/>
          <p:nvPr/>
        </p:nvSpPr>
        <p:spPr>
          <a:xfrm>
            <a:off x="6206096" y="63082"/>
            <a:ext cx="3028950" cy="103822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a:t>A </a:t>
            </a:r>
            <a:r>
              <a:rPr lang="es-ES" sz="1400" dirty="0" err="1"/>
              <a:t>good</a:t>
            </a:r>
            <a:r>
              <a:rPr lang="es-ES" sz="1400" dirty="0"/>
              <a:t> </a:t>
            </a:r>
            <a:r>
              <a:rPr lang="es-ES" sz="1400" dirty="0" err="1"/>
              <a:t>analysis</a:t>
            </a:r>
            <a:r>
              <a:rPr lang="es-ES" sz="1400" dirty="0"/>
              <a:t> </a:t>
            </a:r>
            <a:r>
              <a:rPr lang="es-ES" sz="1400" dirty="0" err="1"/>
              <a:t>does</a:t>
            </a:r>
            <a:r>
              <a:rPr lang="es-ES" sz="1400" dirty="0"/>
              <a:t> </a:t>
            </a:r>
            <a:r>
              <a:rPr lang="es-ES" sz="1400" dirty="0" err="1"/>
              <a:t>not</a:t>
            </a:r>
            <a:r>
              <a:rPr lang="es-ES" sz="1400" dirty="0"/>
              <a:t> describe </a:t>
            </a:r>
            <a:r>
              <a:rPr lang="es-ES" sz="1400" dirty="0" err="1"/>
              <a:t>only</a:t>
            </a:r>
            <a:r>
              <a:rPr lang="es-ES" sz="1400" dirty="0"/>
              <a:t> </a:t>
            </a:r>
            <a:r>
              <a:rPr lang="es-ES" sz="1400" dirty="0" err="1"/>
              <a:t>the</a:t>
            </a:r>
            <a:r>
              <a:rPr lang="es-ES" sz="1400" dirty="0"/>
              <a:t> </a:t>
            </a:r>
            <a:r>
              <a:rPr lang="es-ES" sz="1400" dirty="0" err="1"/>
              <a:t>trend</a:t>
            </a:r>
            <a:r>
              <a:rPr lang="es-ES" sz="1400" dirty="0"/>
              <a:t> </a:t>
            </a:r>
            <a:r>
              <a:rPr lang="es-ES" sz="1400" dirty="0" err="1"/>
              <a:t>or</a:t>
            </a:r>
            <a:r>
              <a:rPr lang="es-ES" sz="1400" dirty="0"/>
              <a:t> </a:t>
            </a:r>
            <a:r>
              <a:rPr lang="es-ES" sz="1400" dirty="0" err="1"/>
              <a:t>change</a:t>
            </a:r>
            <a:r>
              <a:rPr lang="es-ES" sz="1400" dirty="0"/>
              <a:t>, </a:t>
            </a:r>
            <a:r>
              <a:rPr lang="es-ES" sz="1400" dirty="0" err="1"/>
              <a:t>but</a:t>
            </a:r>
            <a:r>
              <a:rPr lang="es-ES" sz="1400" dirty="0"/>
              <a:t> </a:t>
            </a:r>
            <a:r>
              <a:rPr lang="es-ES" sz="1400" dirty="0" err="1"/>
              <a:t>also</a:t>
            </a:r>
            <a:r>
              <a:rPr lang="es-ES" sz="1400" dirty="0"/>
              <a:t> </a:t>
            </a:r>
            <a:r>
              <a:rPr lang="es-ES" sz="1400" dirty="0" err="1"/>
              <a:t>the</a:t>
            </a:r>
            <a:r>
              <a:rPr lang="es-ES" sz="1400" dirty="0"/>
              <a:t> </a:t>
            </a:r>
            <a:r>
              <a:rPr lang="es-ES" sz="1400" dirty="0" err="1"/>
              <a:t>reasons</a:t>
            </a:r>
            <a:r>
              <a:rPr lang="es-ES" sz="1400" dirty="0"/>
              <a:t> </a:t>
            </a:r>
            <a:r>
              <a:rPr lang="es-ES" sz="1400" dirty="0" err="1"/>
              <a:t>behind</a:t>
            </a:r>
            <a:r>
              <a:rPr lang="es-ES" sz="1400" dirty="0"/>
              <a:t>. </a:t>
            </a:r>
            <a:r>
              <a:rPr lang="es-ES" sz="1400" dirty="0" err="1"/>
              <a:t>Remember</a:t>
            </a:r>
            <a:r>
              <a:rPr lang="es-ES" sz="1400" dirty="0"/>
              <a:t> </a:t>
            </a:r>
            <a:r>
              <a:rPr lang="es-ES" sz="1400" dirty="0" err="1"/>
              <a:t>business</a:t>
            </a:r>
            <a:r>
              <a:rPr lang="es-ES" sz="1400" dirty="0"/>
              <a:t> </a:t>
            </a:r>
            <a:r>
              <a:rPr lang="es-ES" sz="1400" dirty="0" err="1"/>
              <a:t>background</a:t>
            </a:r>
            <a:r>
              <a:rPr lang="es-ES" sz="1400" dirty="0"/>
              <a:t>, MD&amp;A.</a:t>
            </a:r>
          </a:p>
        </p:txBody>
      </p:sp>
      <p:sp>
        <p:nvSpPr>
          <p:cNvPr id="26" name="CuadroTexto 25">
            <a:extLst>
              <a:ext uri="{FF2B5EF4-FFF2-40B4-BE49-F238E27FC236}">
                <a16:creationId xmlns:a16="http://schemas.microsoft.com/office/drawing/2014/main" id="{F56CD777-05B3-20A9-EE56-A7539F983526}"/>
              </a:ext>
            </a:extLst>
          </p:cNvPr>
          <p:cNvSpPr txBox="1"/>
          <p:nvPr/>
        </p:nvSpPr>
        <p:spPr>
          <a:xfrm>
            <a:off x="7648574" y="1133475"/>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
        <p:nvSpPr>
          <p:cNvPr id="27" name="Bocadillo: rectángulo con esquinas redondeadas 26">
            <a:extLst>
              <a:ext uri="{FF2B5EF4-FFF2-40B4-BE49-F238E27FC236}">
                <a16:creationId xmlns:a16="http://schemas.microsoft.com/office/drawing/2014/main" id="{67B46B23-C136-4746-B449-817A4226FAED}"/>
              </a:ext>
            </a:extLst>
          </p:cNvPr>
          <p:cNvSpPr/>
          <p:nvPr/>
        </p:nvSpPr>
        <p:spPr>
          <a:xfrm rot="1440000">
            <a:off x="9229397" y="1745360"/>
            <a:ext cx="3028950" cy="1038225"/>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dirty="0" err="1"/>
              <a:t>But</a:t>
            </a:r>
            <a:r>
              <a:rPr lang="es-ES" sz="1400" dirty="0"/>
              <a:t>... </a:t>
            </a:r>
            <a:r>
              <a:rPr lang="es-ES" sz="1400" dirty="0" err="1"/>
              <a:t>there</a:t>
            </a:r>
            <a:r>
              <a:rPr lang="es-ES" sz="1400" dirty="0"/>
              <a:t> are </a:t>
            </a:r>
            <a:r>
              <a:rPr lang="es-ES" sz="1400" dirty="0" err="1"/>
              <a:t>multiple</a:t>
            </a:r>
            <a:r>
              <a:rPr lang="es-ES" sz="1400" dirty="0"/>
              <a:t> </a:t>
            </a:r>
            <a:r>
              <a:rPr lang="es-ES" sz="1400" dirty="0" err="1"/>
              <a:t>reaons</a:t>
            </a:r>
            <a:r>
              <a:rPr lang="es-ES" sz="1400" dirty="0"/>
              <a:t>! </a:t>
            </a:r>
            <a:endParaRPr lang="es-ES" dirty="0"/>
          </a:p>
          <a:p>
            <a:pPr algn="ctr"/>
            <a:r>
              <a:rPr lang="es-ES" sz="1400" dirty="0"/>
              <a:t>Yes, </a:t>
            </a:r>
            <a:r>
              <a:rPr lang="es-ES" sz="1400" dirty="0" err="1"/>
              <a:t>but</a:t>
            </a:r>
            <a:r>
              <a:rPr lang="es-ES" sz="1400" dirty="0"/>
              <a:t> in </a:t>
            </a:r>
            <a:r>
              <a:rPr lang="es-ES" sz="1400" dirty="0" err="1"/>
              <a:t>many</a:t>
            </a:r>
            <a:r>
              <a:rPr lang="es-ES" sz="1400" dirty="0"/>
              <a:t> cases </a:t>
            </a:r>
            <a:r>
              <a:rPr lang="es-ES" sz="1400" dirty="0" err="1"/>
              <a:t>it</a:t>
            </a:r>
            <a:r>
              <a:rPr lang="es-ES" sz="1400" dirty="0"/>
              <a:t> </a:t>
            </a:r>
            <a:r>
              <a:rPr lang="es-ES" sz="1400" dirty="0" err="1"/>
              <a:t>is</a:t>
            </a:r>
            <a:r>
              <a:rPr lang="es-ES" sz="1400" dirty="0"/>
              <a:t> </a:t>
            </a:r>
            <a:r>
              <a:rPr lang="es-ES" sz="1400" dirty="0" err="1"/>
              <a:t>just</a:t>
            </a:r>
            <a:r>
              <a:rPr lang="es-ES" sz="1400" dirty="0"/>
              <a:t> </a:t>
            </a:r>
            <a:r>
              <a:rPr lang="es-ES" sz="1400" dirty="0" err="1"/>
              <a:t>one</a:t>
            </a:r>
            <a:r>
              <a:rPr lang="es-ES" sz="1400" dirty="0"/>
              <a:t> </a:t>
            </a:r>
            <a:r>
              <a:rPr lang="es-ES" sz="1400" dirty="0" err="1"/>
              <a:t>or</a:t>
            </a:r>
            <a:r>
              <a:rPr lang="es-ES" sz="1400" dirty="0"/>
              <a:t> </a:t>
            </a:r>
            <a:r>
              <a:rPr lang="es-ES" sz="1400" dirty="0" err="1"/>
              <a:t>two</a:t>
            </a:r>
            <a:r>
              <a:rPr lang="es-ES" sz="1400" dirty="0"/>
              <a:t> </a:t>
            </a:r>
            <a:r>
              <a:rPr lang="es-ES" sz="1400" dirty="0" err="1"/>
              <a:t>events</a:t>
            </a:r>
            <a:r>
              <a:rPr lang="es-ES" sz="1400" dirty="0"/>
              <a:t> </a:t>
            </a:r>
            <a:r>
              <a:rPr lang="es-ES" sz="1400" dirty="0" err="1"/>
              <a:t>driving</a:t>
            </a:r>
            <a:r>
              <a:rPr lang="es-ES" sz="1400" dirty="0"/>
              <a:t> </a:t>
            </a:r>
            <a:r>
              <a:rPr lang="es-ES" sz="1400" dirty="0" err="1"/>
              <a:t>most</a:t>
            </a:r>
            <a:r>
              <a:rPr lang="es-ES" sz="1400" dirty="0"/>
              <a:t> </a:t>
            </a:r>
            <a:r>
              <a:rPr lang="es-ES" sz="1400" dirty="0" err="1"/>
              <a:t>of</a:t>
            </a:r>
            <a:r>
              <a:rPr lang="es-ES" sz="1400" dirty="0"/>
              <a:t> </a:t>
            </a:r>
            <a:r>
              <a:rPr lang="es-ES" sz="1400" dirty="0" err="1"/>
              <a:t>the</a:t>
            </a:r>
            <a:r>
              <a:rPr lang="es-ES" sz="1400" dirty="0"/>
              <a:t> </a:t>
            </a:r>
            <a:r>
              <a:rPr lang="es-ES" sz="1400" dirty="0" err="1"/>
              <a:t>effect</a:t>
            </a:r>
            <a:r>
              <a:rPr lang="es-ES" sz="1400" dirty="0"/>
              <a:t>... and </a:t>
            </a:r>
            <a:r>
              <a:rPr lang="es-ES" sz="1400" dirty="0" err="1"/>
              <a:t>we</a:t>
            </a:r>
            <a:r>
              <a:rPr lang="es-ES" sz="1400" dirty="0"/>
              <a:t> </a:t>
            </a:r>
            <a:r>
              <a:rPr lang="es-ES" sz="1400" dirty="0" err="1"/>
              <a:t>should</a:t>
            </a:r>
            <a:r>
              <a:rPr lang="es-ES" sz="1400" dirty="0"/>
              <a:t> </a:t>
            </a:r>
            <a:r>
              <a:rPr lang="es-ES" sz="1400" dirty="0" err="1"/>
              <a:t>know</a:t>
            </a:r>
            <a:r>
              <a:rPr lang="es-ES" sz="1400" dirty="0"/>
              <a:t> </a:t>
            </a:r>
            <a:r>
              <a:rPr lang="es-ES" sz="1400" dirty="0" err="1"/>
              <a:t>them</a:t>
            </a:r>
            <a:r>
              <a:rPr lang="es-ES" sz="1400" dirty="0"/>
              <a:t>.</a:t>
            </a:r>
            <a:endParaRPr lang="es-ES" dirty="0"/>
          </a:p>
        </p:txBody>
      </p:sp>
    </p:spTree>
    <p:extLst>
      <p:ext uri="{BB962C8B-B14F-4D97-AF65-F5344CB8AC3E}">
        <p14:creationId xmlns:p14="http://schemas.microsoft.com/office/powerpoint/2010/main" val="1362587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CF01C31-652F-427D-BC8B-0312D7E50FAD}"/>
              </a:ext>
            </a:extLst>
          </p:cNvPr>
          <p:cNvSpPr txBox="1"/>
          <p:nvPr/>
        </p:nvSpPr>
        <p:spPr>
          <a:xfrm>
            <a:off x="464804" y="685800"/>
            <a:ext cx="6523630" cy="4801314"/>
          </a:xfrm>
          <a:prstGeom prst="rect">
            <a:avLst/>
          </a:prstGeom>
          <a:noFill/>
        </p:spPr>
        <p:txBody>
          <a:bodyPr wrap="square" lIns="91440" tIns="45720" rIns="91440" bIns="45720" rtlCol="0" anchor="t">
            <a:spAutoFit/>
          </a:bodyPr>
          <a:lstStyle/>
          <a:p>
            <a:r>
              <a:rPr lang="es-ES" b="1" dirty="0" err="1">
                <a:ea typeface="+mn-lt"/>
                <a:cs typeface="+mn-lt"/>
              </a:rPr>
              <a:t>Practical</a:t>
            </a:r>
            <a:r>
              <a:rPr lang="es-ES" b="1" dirty="0">
                <a:ea typeface="+mn-lt"/>
                <a:cs typeface="+mn-lt"/>
              </a:rPr>
              <a:t> </a:t>
            </a:r>
            <a:r>
              <a:rPr lang="es-ES" b="1" dirty="0" err="1">
                <a:ea typeface="+mn-lt"/>
                <a:cs typeface="+mn-lt"/>
              </a:rPr>
              <a:t>Recommendations</a:t>
            </a:r>
            <a:r>
              <a:rPr lang="es-ES" b="1" dirty="0">
                <a:ea typeface="+mn-lt"/>
                <a:cs typeface="+mn-lt"/>
              </a:rPr>
              <a:t> </a:t>
            </a:r>
            <a:r>
              <a:rPr lang="es-ES" b="1" dirty="0" err="1">
                <a:ea typeface="+mn-lt"/>
                <a:cs typeface="+mn-lt"/>
              </a:rPr>
              <a:t>for</a:t>
            </a:r>
            <a:r>
              <a:rPr lang="es-ES" b="1" dirty="0">
                <a:ea typeface="+mn-lt"/>
                <a:cs typeface="+mn-lt"/>
              </a:rPr>
              <a:t> </a:t>
            </a:r>
            <a:r>
              <a:rPr lang="es-ES" b="1" dirty="0" err="1">
                <a:ea typeface="+mn-lt"/>
                <a:cs typeface="+mn-lt"/>
              </a:rPr>
              <a:t>pursuing</a:t>
            </a:r>
            <a:r>
              <a:rPr lang="es-ES" b="1" dirty="0">
                <a:ea typeface="+mn-lt"/>
                <a:cs typeface="+mn-lt"/>
              </a:rPr>
              <a:t>  </a:t>
            </a:r>
            <a:r>
              <a:rPr lang="es-ES" b="1" dirty="0" err="1">
                <a:ea typeface="+mn-lt"/>
                <a:cs typeface="+mn-lt"/>
              </a:rPr>
              <a:t>your</a:t>
            </a:r>
            <a:r>
              <a:rPr lang="es-ES" b="1" dirty="0">
                <a:ea typeface="+mn-lt"/>
                <a:cs typeface="+mn-lt"/>
              </a:rPr>
              <a:t> </a:t>
            </a:r>
            <a:r>
              <a:rPr lang="es-ES" b="1" dirty="0" err="1">
                <a:ea typeface="+mn-lt"/>
                <a:cs typeface="+mn-lt"/>
              </a:rPr>
              <a:t>analysis</a:t>
            </a:r>
            <a:r>
              <a:rPr lang="es-ES" b="1" dirty="0">
                <a:ea typeface="+mn-lt"/>
                <a:cs typeface="+mn-lt"/>
              </a:rPr>
              <a:t>:</a:t>
            </a:r>
            <a:endParaRPr lang="en-US" b="1" dirty="0">
              <a:ea typeface="+mn-lt"/>
              <a:cs typeface="+mn-lt"/>
            </a:endParaRPr>
          </a:p>
          <a:p>
            <a:endParaRPr lang="es-ES" dirty="0"/>
          </a:p>
          <a:p>
            <a:r>
              <a:rPr lang="es-ES" b="1" dirty="0"/>
              <a:t>Good:</a:t>
            </a:r>
          </a:p>
          <a:p>
            <a:r>
              <a:rPr lang="es-ES" dirty="0">
                <a:ea typeface="+mn-lt"/>
                <a:cs typeface="+mn-lt"/>
              </a:rPr>
              <a:t>“A </a:t>
            </a:r>
            <a:r>
              <a:rPr lang="es-ES" dirty="0" err="1">
                <a:ea typeface="+mn-lt"/>
                <a:cs typeface="+mn-lt"/>
              </a:rPr>
              <a:t>further</a:t>
            </a:r>
            <a:r>
              <a:rPr lang="es-ES" dirty="0">
                <a:ea typeface="+mn-lt"/>
                <a:cs typeface="+mn-lt"/>
              </a:rPr>
              <a:t> </a:t>
            </a:r>
            <a:r>
              <a:rPr lang="es-ES" dirty="0" err="1">
                <a:ea typeface="+mn-lt"/>
                <a:cs typeface="+mn-lt"/>
              </a:rPr>
              <a:t>analysis</a:t>
            </a:r>
            <a:r>
              <a:rPr lang="es-ES" dirty="0">
                <a:ea typeface="+mn-lt"/>
                <a:cs typeface="+mn-lt"/>
              </a:rPr>
              <a:t> </a:t>
            </a:r>
            <a:r>
              <a:rPr lang="es-ES" dirty="0" err="1">
                <a:ea typeface="+mn-lt"/>
                <a:cs typeface="+mn-lt"/>
              </a:rPr>
              <a:t>of</a:t>
            </a:r>
            <a:r>
              <a:rPr lang="es-ES" dirty="0">
                <a:ea typeface="+mn-lt"/>
                <a:cs typeface="+mn-lt"/>
              </a:rPr>
              <a:t> Apple and Samsung </a:t>
            </a:r>
            <a:r>
              <a:rPr lang="es-ES" dirty="0" err="1">
                <a:ea typeface="+mn-lt"/>
                <a:cs typeface="+mn-lt"/>
              </a:rPr>
              <a:t>noted</a:t>
            </a:r>
            <a:r>
              <a:rPr lang="es-ES" dirty="0">
                <a:ea typeface="+mn-lt"/>
                <a:cs typeface="+mn-lt"/>
              </a:rPr>
              <a:t> </a:t>
            </a:r>
            <a:r>
              <a:rPr lang="es-ES" dirty="0" err="1">
                <a:ea typeface="+mn-lt"/>
                <a:cs typeface="+mn-lt"/>
              </a:rPr>
              <a:t>that</a:t>
            </a:r>
            <a:r>
              <a:rPr lang="es-ES" dirty="0">
                <a:ea typeface="+mn-lt"/>
                <a:cs typeface="+mn-lt"/>
              </a:rPr>
              <a:t> Samsung</a:t>
            </a:r>
            <a:endParaRPr lang="es-ES" dirty="0"/>
          </a:p>
          <a:p>
            <a:r>
              <a:rPr lang="es-ES" dirty="0" err="1">
                <a:ea typeface="+mn-lt"/>
                <a:cs typeface="+mn-lt"/>
              </a:rPr>
              <a:t>showed</a:t>
            </a:r>
            <a:r>
              <a:rPr lang="es-ES" dirty="0">
                <a:ea typeface="+mn-lt"/>
                <a:cs typeface="+mn-lt"/>
              </a:rPr>
              <a:t> a </a:t>
            </a:r>
            <a:r>
              <a:rPr lang="es-ES" dirty="0" err="1">
                <a:ea typeface="+mn-lt"/>
                <a:cs typeface="+mn-lt"/>
              </a:rPr>
              <a:t>growth</a:t>
            </a:r>
            <a:r>
              <a:rPr lang="es-ES" dirty="0">
                <a:ea typeface="+mn-lt"/>
                <a:cs typeface="+mn-lt"/>
              </a:rPr>
              <a:t> in </a:t>
            </a:r>
            <a:r>
              <a:rPr lang="es-ES" dirty="0" err="1">
                <a:ea typeface="+mn-lt"/>
                <a:cs typeface="+mn-lt"/>
              </a:rPr>
              <a:t>their</a:t>
            </a:r>
            <a:r>
              <a:rPr lang="es-ES" dirty="0">
                <a:ea typeface="+mn-lt"/>
                <a:cs typeface="+mn-lt"/>
              </a:rPr>
              <a:t> </a:t>
            </a:r>
            <a:r>
              <a:rPr lang="es-ES" dirty="0" err="1">
                <a:ea typeface="+mn-lt"/>
                <a:cs typeface="+mn-lt"/>
              </a:rPr>
              <a:t>goodwill</a:t>
            </a:r>
            <a:r>
              <a:rPr lang="es-ES" dirty="0">
                <a:ea typeface="+mn-lt"/>
                <a:cs typeface="+mn-lt"/>
              </a:rPr>
              <a:t> </a:t>
            </a:r>
            <a:r>
              <a:rPr lang="es-ES" dirty="0" err="1">
                <a:ea typeface="+mn-lt"/>
                <a:cs typeface="+mn-lt"/>
              </a:rPr>
              <a:t>of</a:t>
            </a:r>
            <a:r>
              <a:rPr lang="es-ES" dirty="0">
                <a:ea typeface="+mn-lt"/>
                <a:cs typeface="+mn-lt"/>
              </a:rPr>
              <a:t> 23.11% </a:t>
            </a:r>
            <a:r>
              <a:rPr lang="es-ES" dirty="0" err="1">
                <a:ea typeface="+mn-lt"/>
                <a:cs typeface="+mn-lt"/>
              </a:rPr>
              <a:t>between</a:t>
            </a:r>
            <a:r>
              <a:rPr lang="es-ES" dirty="0">
                <a:ea typeface="+mn-lt"/>
                <a:cs typeface="+mn-lt"/>
              </a:rPr>
              <a:t> 2014 and</a:t>
            </a:r>
            <a:endParaRPr lang="es-ES" dirty="0"/>
          </a:p>
          <a:p>
            <a:r>
              <a:rPr lang="es-ES" dirty="0">
                <a:ea typeface="+mn-lt"/>
                <a:cs typeface="+mn-lt"/>
              </a:rPr>
              <a:t>2015. </a:t>
            </a:r>
            <a:r>
              <a:rPr lang="es-ES" dirty="0" err="1">
                <a:ea typeface="+mn-lt"/>
                <a:cs typeface="+mn-lt"/>
              </a:rPr>
              <a:t>This</a:t>
            </a:r>
            <a:r>
              <a:rPr lang="es-ES" dirty="0">
                <a:ea typeface="+mn-lt"/>
                <a:cs typeface="+mn-lt"/>
              </a:rPr>
              <a:t> </a:t>
            </a:r>
            <a:r>
              <a:rPr lang="es-ES" dirty="0" err="1">
                <a:ea typeface="+mn-lt"/>
                <a:cs typeface="+mn-lt"/>
              </a:rPr>
              <a:t>increase</a:t>
            </a:r>
            <a:r>
              <a:rPr lang="es-ES" dirty="0">
                <a:ea typeface="+mn-lt"/>
                <a:cs typeface="+mn-lt"/>
              </a:rPr>
              <a:t> </a:t>
            </a:r>
            <a:r>
              <a:rPr lang="es-ES" dirty="0" err="1">
                <a:ea typeface="+mn-lt"/>
                <a:cs typeface="+mn-lt"/>
              </a:rPr>
              <a:t>of</a:t>
            </a:r>
            <a:r>
              <a:rPr lang="es-ES" dirty="0">
                <a:ea typeface="+mn-lt"/>
                <a:cs typeface="+mn-lt"/>
              </a:rPr>
              <a:t> 23.11% </a:t>
            </a:r>
            <a:r>
              <a:rPr lang="es-ES" dirty="0" err="1">
                <a:ea typeface="+mn-lt"/>
                <a:cs typeface="+mn-lt"/>
              </a:rPr>
              <a:t>increase</a:t>
            </a:r>
            <a:r>
              <a:rPr lang="es-ES" dirty="0">
                <a:ea typeface="+mn-lt"/>
                <a:cs typeface="+mn-lt"/>
              </a:rPr>
              <a:t> </a:t>
            </a:r>
            <a:r>
              <a:rPr lang="es-ES" dirty="0" err="1">
                <a:ea typeface="+mn-lt"/>
                <a:cs typeface="+mn-lt"/>
              </a:rPr>
              <a:t>was</a:t>
            </a:r>
            <a:r>
              <a:rPr lang="es-ES" dirty="0">
                <a:ea typeface="+mn-lt"/>
                <a:cs typeface="+mn-lt"/>
              </a:rPr>
              <a:t> </a:t>
            </a:r>
            <a:r>
              <a:rPr lang="es-ES" dirty="0" err="1">
                <a:ea typeface="+mn-lt"/>
                <a:cs typeface="+mn-lt"/>
              </a:rPr>
              <a:t>mainly</a:t>
            </a:r>
            <a:r>
              <a:rPr lang="es-ES" dirty="0">
                <a:ea typeface="+mn-lt"/>
                <a:cs typeface="+mn-lt"/>
              </a:rPr>
              <a:t> </a:t>
            </a:r>
            <a:r>
              <a:rPr lang="es-ES" dirty="0" err="1">
                <a:ea typeface="+mn-lt"/>
                <a:cs typeface="+mn-lt"/>
              </a:rPr>
              <a:t>due</a:t>
            </a:r>
            <a:r>
              <a:rPr lang="es-ES" dirty="0">
                <a:ea typeface="+mn-lt"/>
                <a:cs typeface="+mn-lt"/>
              </a:rPr>
              <a:t> </a:t>
            </a:r>
            <a:r>
              <a:rPr lang="es-ES" dirty="0" err="1">
                <a:ea typeface="+mn-lt"/>
                <a:cs typeface="+mn-lt"/>
              </a:rPr>
              <a:t>to</a:t>
            </a:r>
            <a:endParaRPr lang="es-ES" dirty="0" err="1"/>
          </a:p>
          <a:p>
            <a:r>
              <a:rPr lang="es-ES" dirty="0" err="1">
                <a:ea typeface="+mn-lt"/>
                <a:cs typeface="+mn-lt"/>
              </a:rPr>
              <a:t>Samsung's</a:t>
            </a:r>
            <a:r>
              <a:rPr lang="es-ES" dirty="0">
                <a:ea typeface="+mn-lt"/>
                <a:cs typeface="+mn-lt"/>
              </a:rPr>
              <a:t> </a:t>
            </a:r>
            <a:r>
              <a:rPr lang="es-ES" dirty="0" err="1">
                <a:ea typeface="+mn-lt"/>
                <a:cs typeface="+mn-lt"/>
              </a:rPr>
              <a:t>acquisition</a:t>
            </a:r>
            <a:r>
              <a:rPr lang="es-ES" dirty="0">
                <a:ea typeface="+mn-lt"/>
                <a:cs typeface="+mn-lt"/>
              </a:rPr>
              <a:t> </a:t>
            </a:r>
            <a:r>
              <a:rPr lang="es-ES" dirty="0" err="1">
                <a:ea typeface="+mn-lt"/>
                <a:cs typeface="+mn-lt"/>
              </a:rPr>
              <a:t>of</a:t>
            </a:r>
            <a:r>
              <a:rPr lang="es-ES" dirty="0">
                <a:ea typeface="+mn-lt"/>
                <a:cs typeface="+mn-lt"/>
              </a:rPr>
              <a:t> YESCO </a:t>
            </a:r>
            <a:r>
              <a:rPr lang="es-ES" dirty="0" err="1">
                <a:ea typeface="+mn-lt"/>
                <a:cs typeface="+mn-lt"/>
              </a:rPr>
              <a:t>Electronics</a:t>
            </a:r>
            <a:r>
              <a:rPr lang="es-ES" dirty="0">
                <a:ea typeface="+mn-lt"/>
                <a:cs typeface="+mn-lt"/>
              </a:rPr>
              <a:t> LLD. </a:t>
            </a:r>
            <a:r>
              <a:rPr lang="es-ES" dirty="0" err="1">
                <a:ea typeface="+mn-lt"/>
                <a:cs typeface="+mn-lt"/>
              </a:rPr>
              <a:t>This</a:t>
            </a:r>
            <a:r>
              <a:rPr lang="es-ES" dirty="0">
                <a:ea typeface="+mn-lt"/>
                <a:cs typeface="+mn-lt"/>
              </a:rPr>
              <a:t> </a:t>
            </a:r>
            <a:r>
              <a:rPr lang="es-ES" dirty="0" err="1">
                <a:ea typeface="+mn-lt"/>
                <a:cs typeface="+mn-lt"/>
              </a:rPr>
              <a:t>reflects</a:t>
            </a:r>
            <a:endParaRPr lang="es-ES" dirty="0" err="1"/>
          </a:p>
          <a:p>
            <a:r>
              <a:rPr lang="es-ES" dirty="0" err="1">
                <a:ea typeface="+mn-lt"/>
                <a:cs typeface="+mn-lt"/>
              </a:rPr>
              <a:t>the</a:t>
            </a:r>
            <a:r>
              <a:rPr lang="es-ES" dirty="0">
                <a:ea typeface="+mn-lt"/>
                <a:cs typeface="+mn-lt"/>
              </a:rPr>
              <a:t> idea </a:t>
            </a:r>
            <a:r>
              <a:rPr lang="es-ES" dirty="0" err="1">
                <a:ea typeface="+mn-lt"/>
                <a:cs typeface="+mn-lt"/>
              </a:rPr>
              <a:t>that</a:t>
            </a:r>
            <a:r>
              <a:rPr lang="es-ES" dirty="0">
                <a:ea typeface="+mn-lt"/>
                <a:cs typeface="+mn-lt"/>
              </a:rPr>
              <a:t> </a:t>
            </a:r>
            <a:r>
              <a:rPr lang="es-ES" dirty="0" err="1">
                <a:ea typeface="+mn-lt"/>
                <a:cs typeface="+mn-lt"/>
              </a:rPr>
              <a:t>it</a:t>
            </a:r>
            <a:r>
              <a:rPr lang="es-ES" dirty="0">
                <a:ea typeface="+mn-lt"/>
                <a:cs typeface="+mn-lt"/>
              </a:rPr>
              <a:t> </a:t>
            </a:r>
            <a:r>
              <a:rPr lang="es-ES" dirty="0" err="1">
                <a:ea typeface="+mn-lt"/>
                <a:cs typeface="+mn-lt"/>
              </a:rPr>
              <a:t>is</a:t>
            </a:r>
            <a:r>
              <a:rPr lang="es-ES" dirty="0">
                <a:ea typeface="+mn-lt"/>
                <a:cs typeface="+mn-lt"/>
              </a:rPr>
              <a:t> </a:t>
            </a:r>
            <a:r>
              <a:rPr lang="es-ES" dirty="0" err="1">
                <a:ea typeface="+mn-lt"/>
                <a:cs typeface="+mn-lt"/>
              </a:rPr>
              <a:t>not</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number</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companies</a:t>
            </a:r>
            <a:r>
              <a:rPr lang="es-ES" dirty="0">
                <a:ea typeface="+mn-lt"/>
                <a:cs typeface="+mn-lt"/>
              </a:rPr>
              <a:t> </a:t>
            </a:r>
            <a:r>
              <a:rPr lang="es-ES" dirty="0" err="1">
                <a:ea typeface="+mn-lt"/>
                <a:cs typeface="+mn-lt"/>
              </a:rPr>
              <a:t>acquired</a:t>
            </a:r>
            <a:r>
              <a:rPr lang="es-ES" dirty="0">
                <a:ea typeface="+mn-lt"/>
                <a:cs typeface="+mn-lt"/>
              </a:rPr>
              <a:t> </a:t>
            </a:r>
            <a:r>
              <a:rPr lang="es-ES" dirty="0" err="1">
                <a:ea typeface="+mn-lt"/>
                <a:cs typeface="+mn-lt"/>
              </a:rPr>
              <a:t>by</a:t>
            </a:r>
            <a:r>
              <a:rPr lang="es-ES" dirty="0">
                <a:ea typeface="+mn-lt"/>
                <a:cs typeface="+mn-lt"/>
              </a:rPr>
              <a:t> a</a:t>
            </a:r>
            <a:endParaRPr lang="es-ES" dirty="0"/>
          </a:p>
          <a:p>
            <a:r>
              <a:rPr lang="es-ES" dirty="0" err="1">
                <a:ea typeface="+mn-lt"/>
                <a:cs typeface="+mn-lt"/>
              </a:rPr>
              <a:t>company</a:t>
            </a:r>
            <a:r>
              <a:rPr lang="es-ES" dirty="0">
                <a:ea typeface="+mn-lt"/>
                <a:cs typeface="+mn-lt"/>
              </a:rPr>
              <a:t> </a:t>
            </a:r>
            <a:r>
              <a:rPr lang="es-ES" dirty="0" err="1">
                <a:ea typeface="+mn-lt"/>
                <a:cs typeface="+mn-lt"/>
              </a:rPr>
              <a:t>that</a:t>
            </a:r>
            <a:r>
              <a:rPr lang="es-ES" dirty="0">
                <a:ea typeface="+mn-lt"/>
                <a:cs typeface="+mn-lt"/>
              </a:rPr>
              <a:t> </a:t>
            </a:r>
            <a:r>
              <a:rPr lang="es-ES" dirty="0" err="1">
                <a:ea typeface="+mn-lt"/>
                <a:cs typeface="+mn-lt"/>
              </a:rPr>
              <a:t>makes</a:t>
            </a:r>
            <a:r>
              <a:rPr lang="es-ES" dirty="0">
                <a:ea typeface="+mn-lt"/>
                <a:cs typeface="+mn-lt"/>
              </a:rPr>
              <a:t> a </a:t>
            </a:r>
            <a:r>
              <a:rPr lang="es-ES" dirty="0" err="1">
                <a:ea typeface="+mn-lt"/>
                <a:cs typeface="+mn-lt"/>
              </a:rPr>
              <a:t>difference</a:t>
            </a:r>
            <a:r>
              <a:rPr lang="es-ES" dirty="0">
                <a:ea typeface="+mn-lt"/>
                <a:cs typeface="+mn-lt"/>
              </a:rPr>
              <a:t>, </a:t>
            </a:r>
            <a:r>
              <a:rPr lang="es-ES" dirty="0" err="1">
                <a:ea typeface="+mn-lt"/>
                <a:cs typeface="+mn-lt"/>
              </a:rPr>
              <a:t>but</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quality</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these</a:t>
            </a:r>
            <a:endParaRPr lang="es-ES" dirty="0" err="1"/>
          </a:p>
          <a:p>
            <a:r>
              <a:rPr lang="es-ES" dirty="0" err="1">
                <a:ea typeface="+mn-lt"/>
                <a:cs typeface="+mn-lt"/>
              </a:rPr>
              <a:t>companies</a:t>
            </a:r>
            <a:r>
              <a:rPr lang="es-ES" dirty="0">
                <a:ea typeface="+mn-lt"/>
                <a:cs typeface="+mn-lt"/>
              </a:rPr>
              <a:t> </a:t>
            </a:r>
            <a:r>
              <a:rPr lang="es-ES" dirty="0" err="1">
                <a:ea typeface="+mn-lt"/>
                <a:cs typeface="+mn-lt"/>
              </a:rPr>
              <a:t>considering</a:t>
            </a:r>
            <a:r>
              <a:rPr lang="es-ES" dirty="0">
                <a:ea typeface="+mn-lt"/>
                <a:cs typeface="+mn-lt"/>
              </a:rPr>
              <a:t> </a:t>
            </a:r>
            <a:r>
              <a:rPr lang="es-ES" dirty="0" err="1">
                <a:ea typeface="+mn-lt"/>
                <a:cs typeface="+mn-lt"/>
              </a:rPr>
              <a:t>their</a:t>
            </a:r>
            <a:r>
              <a:rPr lang="es-ES" dirty="0">
                <a:ea typeface="+mn-lt"/>
                <a:cs typeface="+mn-lt"/>
              </a:rPr>
              <a:t> intangible </a:t>
            </a:r>
            <a:r>
              <a:rPr lang="es-ES" dirty="0" err="1">
                <a:ea typeface="+mn-lt"/>
                <a:cs typeface="+mn-lt"/>
              </a:rPr>
              <a:t>assets</a:t>
            </a:r>
            <a:r>
              <a:rPr lang="es-ES" dirty="0">
                <a:ea typeface="+mn-lt"/>
                <a:cs typeface="+mn-lt"/>
              </a:rPr>
              <a:t>.”</a:t>
            </a:r>
          </a:p>
          <a:p>
            <a:endParaRPr lang="es-ES" dirty="0"/>
          </a:p>
          <a:p>
            <a:r>
              <a:rPr lang="es-ES" b="1" dirty="0">
                <a:ea typeface="+mn-lt"/>
                <a:cs typeface="+mn-lt"/>
              </a:rPr>
              <a:t>Vague</a:t>
            </a:r>
          </a:p>
          <a:p>
            <a:r>
              <a:rPr lang="es-ES" dirty="0" err="1">
                <a:ea typeface="+mn-lt"/>
                <a:cs typeface="+mn-lt"/>
              </a:rPr>
              <a:t>Samsung’s</a:t>
            </a:r>
            <a:r>
              <a:rPr lang="es-ES" dirty="0">
                <a:ea typeface="+mn-lt"/>
                <a:cs typeface="+mn-lt"/>
              </a:rPr>
              <a:t> balance </a:t>
            </a:r>
            <a:r>
              <a:rPr lang="es-ES" dirty="0" err="1">
                <a:ea typeface="+mn-lt"/>
                <a:cs typeface="+mn-lt"/>
              </a:rPr>
              <a:t>sheet</a:t>
            </a:r>
            <a:r>
              <a:rPr lang="es-ES" dirty="0">
                <a:ea typeface="+mn-lt"/>
                <a:cs typeface="+mn-lt"/>
              </a:rPr>
              <a:t> </a:t>
            </a:r>
            <a:r>
              <a:rPr lang="es-ES" dirty="0" err="1">
                <a:ea typeface="+mn-lt"/>
                <a:cs typeface="+mn-lt"/>
              </a:rPr>
              <a:t>indicates</a:t>
            </a:r>
            <a:r>
              <a:rPr lang="es-ES" dirty="0">
                <a:ea typeface="+mn-lt"/>
                <a:cs typeface="+mn-lt"/>
              </a:rPr>
              <a:t> </a:t>
            </a:r>
            <a:r>
              <a:rPr lang="es-ES" dirty="0" err="1">
                <a:ea typeface="+mn-lt"/>
                <a:cs typeface="+mn-lt"/>
              </a:rPr>
              <a:t>that</a:t>
            </a:r>
            <a:r>
              <a:rPr lang="es-ES" dirty="0">
                <a:ea typeface="+mn-lt"/>
                <a:cs typeface="+mn-lt"/>
              </a:rPr>
              <a:t> total </a:t>
            </a:r>
            <a:r>
              <a:rPr lang="es-ES" dirty="0" err="1">
                <a:ea typeface="+mn-lt"/>
                <a:cs typeface="+mn-lt"/>
              </a:rPr>
              <a:t>assets</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company</a:t>
            </a:r>
            <a:r>
              <a:rPr lang="es-ES" dirty="0">
                <a:ea typeface="+mn-lt"/>
                <a:cs typeface="+mn-lt"/>
              </a:rPr>
              <a:t> </a:t>
            </a:r>
            <a:r>
              <a:rPr lang="es-ES" dirty="0" err="1">
                <a:ea typeface="+mn-lt"/>
                <a:cs typeface="+mn-lt"/>
              </a:rPr>
              <a:t>have</a:t>
            </a:r>
            <a:r>
              <a:rPr lang="es-ES" dirty="0">
                <a:ea typeface="+mn-lt"/>
                <a:cs typeface="+mn-lt"/>
              </a:rPr>
              <a:t> </a:t>
            </a:r>
            <a:r>
              <a:rPr lang="es-ES" dirty="0" err="1">
                <a:ea typeface="+mn-lt"/>
                <a:cs typeface="+mn-lt"/>
              </a:rPr>
              <a:t>been</a:t>
            </a:r>
            <a:r>
              <a:rPr lang="es-ES" dirty="0">
                <a:ea typeface="+mn-lt"/>
                <a:cs typeface="+mn-lt"/>
              </a:rPr>
              <a:t> </a:t>
            </a:r>
            <a:r>
              <a:rPr lang="es-ES" dirty="0" err="1">
                <a:ea typeface="+mn-lt"/>
                <a:cs typeface="+mn-lt"/>
              </a:rPr>
              <a:t>growing</a:t>
            </a:r>
            <a:r>
              <a:rPr lang="es-ES" dirty="0">
                <a:ea typeface="+mn-lt"/>
                <a:cs typeface="+mn-lt"/>
              </a:rPr>
              <a:t> </a:t>
            </a:r>
            <a:r>
              <a:rPr lang="es-ES" dirty="0" err="1">
                <a:ea typeface="+mn-lt"/>
                <a:cs typeface="+mn-lt"/>
              </a:rPr>
              <a:t>for</a:t>
            </a:r>
            <a:r>
              <a:rPr lang="es-ES" dirty="0">
                <a:ea typeface="+mn-lt"/>
                <a:cs typeface="+mn-lt"/>
              </a:rPr>
              <a:t> </a:t>
            </a:r>
            <a:r>
              <a:rPr lang="es-ES" dirty="0" err="1">
                <a:ea typeface="+mn-lt"/>
                <a:cs typeface="+mn-lt"/>
              </a:rPr>
              <a:t>the</a:t>
            </a:r>
            <a:r>
              <a:rPr lang="es-ES" dirty="0">
                <a:ea typeface="+mn-lt"/>
                <a:cs typeface="+mn-lt"/>
              </a:rPr>
              <a:t> </a:t>
            </a:r>
            <a:r>
              <a:rPr lang="es-ES" dirty="0" err="1">
                <a:ea typeface="+mn-lt"/>
                <a:cs typeface="+mn-lt"/>
              </a:rPr>
              <a:t>last</a:t>
            </a:r>
            <a:r>
              <a:rPr lang="es-ES" dirty="0">
                <a:ea typeface="+mn-lt"/>
                <a:cs typeface="+mn-lt"/>
              </a:rPr>
              <a:t> 5 </a:t>
            </a:r>
            <a:r>
              <a:rPr lang="es-ES" dirty="0" err="1">
                <a:ea typeface="+mn-lt"/>
                <a:cs typeface="+mn-lt"/>
              </a:rPr>
              <a:t>years</a:t>
            </a:r>
            <a:r>
              <a:rPr lang="es-ES" dirty="0">
                <a:ea typeface="+mn-lt"/>
                <a:cs typeface="+mn-lt"/>
              </a:rPr>
              <a:t> in a </a:t>
            </a:r>
            <a:r>
              <a:rPr lang="es-ES" dirty="0" err="1">
                <a:ea typeface="+mn-lt"/>
                <a:cs typeface="+mn-lt"/>
              </a:rPr>
              <a:t>constant</a:t>
            </a:r>
            <a:r>
              <a:rPr lang="es-ES" dirty="0">
                <a:ea typeface="+mn-lt"/>
                <a:cs typeface="+mn-lt"/>
              </a:rPr>
              <a:t> </a:t>
            </a:r>
            <a:r>
              <a:rPr lang="es-ES" dirty="0" err="1">
                <a:ea typeface="+mn-lt"/>
                <a:cs typeface="+mn-lt"/>
              </a:rPr>
              <a:t>way</a:t>
            </a:r>
            <a:r>
              <a:rPr lang="es-ES" dirty="0">
                <a:ea typeface="+mn-lt"/>
                <a:cs typeface="+mn-lt"/>
              </a:rPr>
              <a:t>: </a:t>
            </a:r>
            <a:r>
              <a:rPr lang="es-ES" dirty="0" err="1">
                <a:ea typeface="+mn-lt"/>
                <a:cs typeface="+mn-lt"/>
              </a:rPr>
              <a:t>there</a:t>
            </a:r>
            <a:r>
              <a:rPr lang="es-ES" dirty="0">
                <a:ea typeface="+mn-lt"/>
                <a:cs typeface="+mn-lt"/>
              </a:rPr>
              <a:t> </a:t>
            </a:r>
            <a:r>
              <a:rPr lang="es-ES" dirty="0" err="1">
                <a:ea typeface="+mn-lt"/>
                <a:cs typeface="+mn-lt"/>
              </a:rPr>
              <a:t>was</a:t>
            </a:r>
            <a:r>
              <a:rPr lang="es-ES" dirty="0">
                <a:ea typeface="+mn-lt"/>
                <a:cs typeface="+mn-lt"/>
              </a:rPr>
              <a:t> a </a:t>
            </a:r>
            <a:r>
              <a:rPr lang="es-ES" dirty="0" err="1">
                <a:ea typeface="+mn-lt"/>
                <a:cs typeface="+mn-lt"/>
              </a:rPr>
              <a:t>growth</a:t>
            </a:r>
            <a:r>
              <a:rPr lang="es-ES" dirty="0">
                <a:ea typeface="+mn-lt"/>
                <a:cs typeface="+mn-lt"/>
              </a:rPr>
              <a:t> </a:t>
            </a:r>
            <a:r>
              <a:rPr lang="es-ES" dirty="0" err="1">
                <a:ea typeface="+mn-lt"/>
                <a:cs typeface="+mn-lt"/>
              </a:rPr>
              <a:t>peak</a:t>
            </a:r>
            <a:r>
              <a:rPr lang="es-ES" dirty="0">
                <a:ea typeface="+mn-lt"/>
                <a:cs typeface="+mn-lt"/>
              </a:rPr>
              <a:t> in 2011 (24.9% </a:t>
            </a:r>
            <a:r>
              <a:rPr lang="es-ES" dirty="0" err="1">
                <a:ea typeface="+mn-lt"/>
                <a:cs typeface="+mn-lt"/>
              </a:rPr>
              <a:t>increase</a:t>
            </a:r>
            <a:r>
              <a:rPr lang="es-ES" dirty="0">
                <a:ea typeface="+mn-lt"/>
                <a:cs typeface="+mn-lt"/>
              </a:rPr>
              <a:t>), and </a:t>
            </a:r>
            <a:r>
              <a:rPr lang="es-ES" dirty="0" err="1">
                <a:ea typeface="+mn-lt"/>
                <a:cs typeface="+mn-lt"/>
              </a:rPr>
              <a:t>since</a:t>
            </a:r>
            <a:r>
              <a:rPr lang="es-ES" dirty="0">
                <a:ea typeface="+mn-lt"/>
                <a:cs typeface="+mn-lt"/>
              </a:rPr>
              <a:t> </a:t>
            </a:r>
            <a:r>
              <a:rPr lang="es-ES" dirty="0" err="1">
                <a:ea typeface="+mn-lt"/>
                <a:cs typeface="+mn-lt"/>
              </a:rPr>
              <a:t>then</a:t>
            </a:r>
            <a:r>
              <a:rPr lang="es-ES" dirty="0">
                <a:ea typeface="+mn-lt"/>
                <a:cs typeface="+mn-lt"/>
              </a:rPr>
              <a:t> </a:t>
            </a:r>
            <a:r>
              <a:rPr lang="es-ES" dirty="0" err="1">
                <a:ea typeface="+mn-lt"/>
                <a:cs typeface="+mn-lt"/>
              </a:rPr>
              <a:t>there</a:t>
            </a:r>
            <a:r>
              <a:rPr lang="es-ES" dirty="0">
                <a:ea typeface="+mn-lt"/>
                <a:cs typeface="+mn-lt"/>
              </a:rPr>
              <a:t> has </a:t>
            </a:r>
            <a:r>
              <a:rPr lang="es-ES" dirty="0" err="1">
                <a:ea typeface="+mn-lt"/>
                <a:cs typeface="+mn-lt"/>
              </a:rPr>
              <a:t>been</a:t>
            </a:r>
            <a:r>
              <a:rPr lang="es-ES" dirty="0">
                <a:ea typeface="+mn-lt"/>
                <a:cs typeface="+mn-lt"/>
              </a:rPr>
              <a:t> a gradual </a:t>
            </a:r>
            <a:r>
              <a:rPr lang="es-ES" dirty="0" err="1">
                <a:ea typeface="+mn-lt"/>
                <a:cs typeface="+mn-lt"/>
              </a:rPr>
              <a:t>deacceleration</a:t>
            </a:r>
            <a:r>
              <a:rPr lang="es-ES" dirty="0">
                <a:ea typeface="+mn-lt"/>
                <a:cs typeface="+mn-lt"/>
              </a:rPr>
              <a:t> </a:t>
            </a:r>
            <a:r>
              <a:rPr lang="es-ES" dirty="0" err="1">
                <a:ea typeface="+mn-lt"/>
                <a:cs typeface="+mn-lt"/>
              </a:rPr>
              <a:t>of</a:t>
            </a:r>
            <a:r>
              <a:rPr lang="es-ES" dirty="0">
                <a:ea typeface="+mn-lt"/>
                <a:cs typeface="+mn-lt"/>
              </a:rPr>
              <a:t> </a:t>
            </a:r>
            <a:r>
              <a:rPr lang="es-ES" dirty="0" err="1">
                <a:ea typeface="+mn-lt"/>
                <a:cs typeface="+mn-lt"/>
              </a:rPr>
              <a:t>this</a:t>
            </a:r>
            <a:r>
              <a:rPr lang="es-ES" dirty="0">
                <a:ea typeface="+mn-lt"/>
                <a:cs typeface="+mn-lt"/>
              </a:rPr>
              <a:t> </a:t>
            </a:r>
            <a:r>
              <a:rPr lang="es-ES" dirty="0" err="1">
                <a:ea typeface="+mn-lt"/>
                <a:cs typeface="+mn-lt"/>
              </a:rPr>
              <a:t>growth</a:t>
            </a:r>
            <a:r>
              <a:rPr lang="es-ES" dirty="0">
                <a:ea typeface="+mn-lt"/>
                <a:cs typeface="+mn-lt"/>
              </a:rPr>
              <a:t> (</a:t>
            </a:r>
            <a:r>
              <a:rPr lang="es-ES" dirty="0" err="1">
                <a:ea typeface="+mn-lt"/>
                <a:cs typeface="+mn-lt"/>
              </a:rPr>
              <a:t>although</a:t>
            </a:r>
            <a:r>
              <a:rPr lang="es-ES" dirty="0">
                <a:ea typeface="+mn-lt"/>
                <a:cs typeface="+mn-lt"/>
              </a:rPr>
              <a:t> </a:t>
            </a:r>
            <a:r>
              <a:rPr lang="es-ES" dirty="0" err="1">
                <a:ea typeface="+mn-lt"/>
                <a:cs typeface="+mn-lt"/>
              </a:rPr>
              <a:t>there</a:t>
            </a:r>
            <a:r>
              <a:rPr lang="es-ES" dirty="0">
                <a:ea typeface="+mn-lt"/>
                <a:cs typeface="+mn-lt"/>
              </a:rPr>
              <a:t> </a:t>
            </a:r>
            <a:r>
              <a:rPr lang="es-ES" dirty="0" err="1">
                <a:ea typeface="+mn-lt"/>
                <a:cs typeface="+mn-lt"/>
              </a:rPr>
              <a:t>was</a:t>
            </a:r>
            <a:r>
              <a:rPr lang="es-ES" dirty="0">
                <a:ea typeface="+mn-lt"/>
                <a:cs typeface="+mn-lt"/>
              </a:rPr>
              <a:t> </a:t>
            </a:r>
            <a:r>
              <a:rPr lang="es-ES" dirty="0" err="1">
                <a:ea typeface="+mn-lt"/>
                <a:cs typeface="+mn-lt"/>
              </a:rPr>
              <a:t>never</a:t>
            </a:r>
            <a:r>
              <a:rPr lang="es-ES" dirty="0">
                <a:ea typeface="+mn-lt"/>
                <a:cs typeface="+mn-lt"/>
              </a:rPr>
              <a:t> a </a:t>
            </a:r>
            <a:r>
              <a:rPr lang="es-ES" dirty="0" err="1">
                <a:ea typeface="+mn-lt"/>
                <a:cs typeface="+mn-lt"/>
              </a:rPr>
              <a:t>decrease</a:t>
            </a:r>
            <a:r>
              <a:rPr lang="es-ES" dirty="0">
                <a:ea typeface="+mn-lt"/>
                <a:cs typeface="+mn-lt"/>
              </a:rPr>
              <a:t>)</a:t>
            </a:r>
            <a:endParaRPr lang="es-ES" dirty="0" err="1"/>
          </a:p>
        </p:txBody>
      </p:sp>
      <p:sp>
        <p:nvSpPr>
          <p:cNvPr id="26" name="CuadroTexto 25">
            <a:extLst>
              <a:ext uri="{FF2B5EF4-FFF2-40B4-BE49-F238E27FC236}">
                <a16:creationId xmlns:a16="http://schemas.microsoft.com/office/drawing/2014/main" id="{F56CD777-05B3-20A9-EE56-A7539F983526}"/>
              </a:ext>
            </a:extLst>
          </p:cNvPr>
          <p:cNvSpPr txBox="1"/>
          <p:nvPr/>
        </p:nvSpPr>
        <p:spPr>
          <a:xfrm>
            <a:off x="7648574" y="1133475"/>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s-ES"/>
          </a:p>
        </p:txBody>
      </p:sp>
    </p:spTree>
    <p:extLst>
      <p:ext uri="{BB962C8B-B14F-4D97-AF65-F5344CB8AC3E}">
        <p14:creationId xmlns:p14="http://schemas.microsoft.com/office/powerpoint/2010/main" val="11965909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1164"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TextBox 1">
            <a:extLst>
              <a:ext uri="{FF2B5EF4-FFF2-40B4-BE49-F238E27FC236}">
                <a16:creationId xmlns:a16="http://schemas.microsoft.com/office/drawing/2014/main" id="{4CF01C31-652F-427D-BC8B-0312D7E50FAD}"/>
              </a:ext>
            </a:extLst>
          </p:cNvPr>
          <p:cNvSpPr txBox="1"/>
          <p:nvPr/>
        </p:nvSpPr>
        <p:spPr>
          <a:xfrm>
            <a:off x="464804" y="685800"/>
            <a:ext cx="6523630" cy="369332"/>
          </a:xfrm>
          <a:prstGeom prst="rect">
            <a:avLst/>
          </a:prstGeom>
          <a:noFill/>
        </p:spPr>
        <p:txBody>
          <a:bodyPr wrap="square" rtlCol="0">
            <a:spAutoFit/>
          </a:bodyPr>
          <a:lstStyle/>
          <a:p>
            <a:r>
              <a:rPr lang="es-ES" b="1" dirty="0"/>
              <a:t>General </a:t>
            </a:r>
            <a:r>
              <a:rPr lang="es-ES" b="1" dirty="0" err="1"/>
              <a:t>Managerial</a:t>
            </a:r>
            <a:r>
              <a:rPr lang="es-ES" b="1" dirty="0"/>
              <a:t> </a:t>
            </a:r>
            <a:r>
              <a:rPr lang="es-ES" b="1" dirty="0" err="1"/>
              <a:t>Recomendations</a:t>
            </a:r>
            <a:r>
              <a:rPr lang="es-ES" b="1" dirty="0"/>
              <a:t> (</a:t>
            </a:r>
            <a:r>
              <a:rPr lang="es-ES" b="1" dirty="0" err="1"/>
              <a:t>not</a:t>
            </a:r>
            <a:r>
              <a:rPr lang="es-ES" b="1" dirty="0"/>
              <a:t> </a:t>
            </a:r>
            <a:r>
              <a:rPr lang="es-ES" b="1" dirty="0" err="1"/>
              <a:t>related</a:t>
            </a:r>
            <a:r>
              <a:rPr lang="es-ES" b="1" dirty="0"/>
              <a:t> </a:t>
            </a:r>
            <a:r>
              <a:rPr lang="es-ES" b="1" dirty="0" err="1"/>
              <a:t>to</a:t>
            </a:r>
            <a:r>
              <a:rPr lang="es-ES" b="1" dirty="0"/>
              <a:t> VW):</a:t>
            </a:r>
            <a:endParaRPr lang="en-US" b="1" dirty="0"/>
          </a:p>
        </p:txBody>
      </p:sp>
      <p:graphicFrame>
        <p:nvGraphicFramePr>
          <p:cNvPr id="3" name="Diagram 2">
            <a:extLst>
              <a:ext uri="{FF2B5EF4-FFF2-40B4-BE49-F238E27FC236}">
                <a16:creationId xmlns:a16="http://schemas.microsoft.com/office/drawing/2014/main" id="{BC16F185-769A-4500-921B-1EE869178F5C}"/>
              </a:ext>
            </a:extLst>
          </p:cNvPr>
          <p:cNvGraphicFramePr/>
          <p:nvPr>
            <p:extLst>
              <p:ext uri="{D42A27DB-BD31-4B8C-83A1-F6EECF244321}">
                <p14:modId xmlns:p14="http://schemas.microsoft.com/office/powerpoint/2010/main" val="1553547879"/>
              </p:ext>
            </p:extLst>
          </p:nvPr>
        </p:nvGraphicFramePr>
        <p:xfrm>
          <a:off x="555171" y="1100496"/>
          <a:ext cx="11112109" cy="51365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6995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2" name="Diagrama 2">
            <a:extLst>
              <a:ext uri="{FF2B5EF4-FFF2-40B4-BE49-F238E27FC236}">
                <a16:creationId xmlns:a16="http://schemas.microsoft.com/office/drawing/2014/main" id="{5D2BB9FE-9A9C-0024-C9B5-618898597922}"/>
              </a:ext>
            </a:extLst>
          </p:cNvPr>
          <p:cNvGraphicFramePr/>
          <p:nvPr>
            <p:extLst>
              <p:ext uri="{D42A27DB-BD31-4B8C-83A1-F6EECF244321}">
                <p14:modId xmlns:p14="http://schemas.microsoft.com/office/powerpoint/2010/main" val="1734495661"/>
              </p:ext>
            </p:extLst>
          </p:nvPr>
        </p:nvGraphicFramePr>
        <p:xfrm>
          <a:off x="3810000" y="917812"/>
          <a:ext cx="6539552" cy="43968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53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3" name="Group 2">
            <a:extLst>
              <a:ext uri="{FF2B5EF4-FFF2-40B4-BE49-F238E27FC236}">
                <a16:creationId xmlns:a16="http://schemas.microsoft.com/office/drawing/2014/main" id="{A067CF9B-CB69-47DC-9E7D-7A6A17A3502E}"/>
              </a:ext>
            </a:extLst>
          </p:cNvPr>
          <p:cNvGrpSpPr/>
          <p:nvPr/>
        </p:nvGrpSpPr>
        <p:grpSpPr>
          <a:xfrm>
            <a:off x="1191906" y="1056005"/>
            <a:ext cx="9535233" cy="5433779"/>
            <a:chOff x="2174546" y="1996440"/>
            <a:chExt cx="8548688" cy="4588068"/>
          </a:xfrm>
        </p:grpSpPr>
        <p:sp>
          <p:nvSpPr>
            <p:cNvPr id="29" name="Line 4">
              <a:extLst>
                <a:ext uri="{FF2B5EF4-FFF2-40B4-BE49-F238E27FC236}">
                  <a16:creationId xmlns:a16="http://schemas.microsoft.com/office/drawing/2014/main" id="{BA810A8E-6769-485C-9E8C-AC5014DDF94A}"/>
                </a:ext>
              </a:extLst>
            </p:cNvPr>
            <p:cNvSpPr>
              <a:spLocks noChangeShapeType="1"/>
            </p:cNvSpPr>
            <p:nvPr/>
          </p:nvSpPr>
          <p:spPr bwMode="auto">
            <a:xfrm flipH="1">
              <a:off x="5146346" y="5560378"/>
              <a:ext cx="2628900" cy="17462"/>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ca-ES">
                <a:solidFill>
                  <a:srgbClr val="000000"/>
                </a:solidFill>
              </a:endParaRPr>
            </a:p>
          </p:txBody>
        </p:sp>
        <p:sp>
          <p:nvSpPr>
            <p:cNvPr id="30" name="Line 5">
              <a:extLst>
                <a:ext uri="{FF2B5EF4-FFF2-40B4-BE49-F238E27FC236}">
                  <a16:creationId xmlns:a16="http://schemas.microsoft.com/office/drawing/2014/main" id="{E9CD3045-F51F-4235-B8DD-B042BACD44B2}"/>
                </a:ext>
              </a:extLst>
            </p:cNvPr>
            <p:cNvSpPr>
              <a:spLocks noChangeShapeType="1"/>
            </p:cNvSpPr>
            <p:nvPr/>
          </p:nvSpPr>
          <p:spPr bwMode="auto">
            <a:xfrm>
              <a:off x="4176384" y="2852103"/>
              <a:ext cx="1587" cy="2078037"/>
            </a:xfrm>
            <a:prstGeom prst="line">
              <a:avLst/>
            </a:prstGeom>
            <a:ln>
              <a:headEnd/>
              <a:tailEnd type="triangle" w="med" len="med"/>
            </a:ln>
          </p:spPr>
          <p:style>
            <a:lnRef idx="3">
              <a:schemeClr val="accent1"/>
            </a:lnRef>
            <a:fillRef idx="0">
              <a:schemeClr val="accent1"/>
            </a:fillRef>
            <a:effectRef idx="2">
              <a:schemeClr val="accent1"/>
            </a:effectRef>
            <a:fontRef idx="minor">
              <a:schemeClr val="tx1"/>
            </a:fontRef>
          </p:style>
          <p:txBody>
            <a:bodyPr/>
            <a:lstStyle/>
            <a:p>
              <a:endParaRPr lang="ca-ES">
                <a:solidFill>
                  <a:srgbClr val="000000"/>
                </a:solidFill>
              </a:endParaRPr>
            </a:p>
          </p:txBody>
        </p:sp>
        <p:sp>
          <p:nvSpPr>
            <p:cNvPr id="31" name="Line 6">
              <a:extLst>
                <a:ext uri="{FF2B5EF4-FFF2-40B4-BE49-F238E27FC236}">
                  <a16:creationId xmlns:a16="http://schemas.microsoft.com/office/drawing/2014/main" id="{1DE7F397-3AB9-4DC9-B2E8-40F8D8A4D9F0}"/>
                </a:ext>
              </a:extLst>
            </p:cNvPr>
            <p:cNvSpPr>
              <a:spLocks noChangeShapeType="1"/>
            </p:cNvSpPr>
            <p:nvPr/>
          </p:nvSpPr>
          <p:spPr bwMode="auto">
            <a:xfrm flipH="1" flipV="1">
              <a:off x="5222546" y="2910840"/>
              <a:ext cx="2582863" cy="2268538"/>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ca-ES">
                <a:solidFill>
                  <a:srgbClr val="000000"/>
                </a:solidFill>
              </a:endParaRPr>
            </a:p>
          </p:txBody>
        </p:sp>
        <p:sp>
          <p:nvSpPr>
            <p:cNvPr id="32" name="Line 7">
              <a:extLst>
                <a:ext uri="{FF2B5EF4-FFF2-40B4-BE49-F238E27FC236}">
                  <a16:creationId xmlns:a16="http://schemas.microsoft.com/office/drawing/2014/main" id="{ADDFBFBB-D7EE-4279-B983-AC091DAA65C2}"/>
                </a:ext>
              </a:extLst>
            </p:cNvPr>
            <p:cNvSpPr>
              <a:spLocks noChangeShapeType="1"/>
            </p:cNvSpPr>
            <p:nvPr/>
          </p:nvSpPr>
          <p:spPr bwMode="auto">
            <a:xfrm flipV="1">
              <a:off x="9337346" y="2987040"/>
              <a:ext cx="30163" cy="2246313"/>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ca-ES">
                <a:solidFill>
                  <a:srgbClr val="000000"/>
                </a:solidFill>
              </a:endParaRPr>
            </a:p>
          </p:txBody>
        </p:sp>
        <p:sp>
          <p:nvSpPr>
            <p:cNvPr id="33" name="Line 8">
              <a:extLst>
                <a:ext uri="{FF2B5EF4-FFF2-40B4-BE49-F238E27FC236}">
                  <a16:creationId xmlns:a16="http://schemas.microsoft.com/office/drawing/2014/main" id="{94E609E4-6192-454D-9352-266F0F50561F}"/>
                </a:ext>
              </a:extLst>
            </p:cNvPr>
            <p:cNvSpPr>
              <a:spLocks noChangeShapeType="1"/>
            </p:cNvSpPr>
            <p:nvPr/>
          </p:nvSpPr>
          <p:spPr bwMode="auto">
            <a:xfrm flipH="1">
              <a:off x="5222546" y="2525078"/>
              <a:ext cx="2552700" cy="4762"/>
            </a:xfrm>
            <a:prstGeom prst="line">
              <a:avLst/>
            </a:prstGeom>
            <a:ln>
              <a:headEnd/>
              <a:tailEnd type="triangle" w="med" len="med"/>
            </a:ln>
          </p:spPr>
          <p:style>
            <a:lnRef idx="3">
              <a:schemeClr val="accent2"/>
            </a:lnRef>
            <a:fillRef idx="0">
              <a:schemeClr val="accent2"/>
            </a:fillRef>
            <a:effectRef idx="2">
              <a:schemeClr val="accent2"/>
            </a:effectRef>
            <a:fontRef idx="minor">
              <a:schemeClr val="tx1"/>
            </a:fontRef>
          </p:style>
          <p:txBody>
            <a:bodyPr/>
            <a:lstStyle/>
            <a:p>
              <a:endParaRPr lang="ca-ES">
                <a:solidFill>
                  <a:srgbClr val="000000"/>
                </a:solidFill>
              </a:endParaRPr>
            </a:p>
          </p:txBody>
        </p:sp>
        <p:sp>
          <p:nvSpPr>
            <p:cNvPr id="34" name="Rectangle 33">
              <a:extLst>
                <a:ext uri="{FF2B5EF4-FFF2-40B4-BE49-F238E27FC236}">
                  <a16:creationId xmlns:a16="http://schemas.microsoft.com/office/drawing/2014/main" id="{159BBB4D-B042-4BB0-B2DD-945306B55C46}"/>
                </a:ext>
              </a:extLst>
            </p:cNvPr>
            <p:cNvSpPr>
              <a:spLocks noChangeArrowheads="1"/>
            </p:cNvSpPr>
            <p:nvPr/>
          </p:nvSpPr>
          <p:spPr bwMode="auto">
            <a:xfrm>
              <a:off x="7749846" y="5141278"/>
              <a:ext cx="2959100" cy="7921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eaLnBrk="0" hangingPunct="0">
                <a:defRPr/>
              </a:pPr>
              <a:r>
                <a:rPr lang="ca-ES" sz="4400">
                  <a:solidFill>
                    <a:schemeClr val="bg1"/>
                  </a:solidFill>
                  <a:latin typeface="Arial" charset="0"/>
                </a:rPr>
                <a:t>Profit</a:t>
              </a:r>
              <a:endParaRPr lang="en-GB" sz="4400">
                <a:solidFill>
                  <a:schemeClr val="bg1"/>
                </a:solidFill>
                <a:latin typeface="Arial" charset="0"/>
              </a:endParaRPr>
            </a:p>
          </p:txBody>
        </p:sp>
        <p:sp>
          <p:nvSpPr>
            <p:cNvPr id="35" name="Rectangle 11">
              <a:extLst>
                <a:ext uri="{FF2B5EF4-FFF2-40B4-BE49-F238E27FC236}">
                  <a16:creationId xmlns:a16="http://schemas.microsoft.com/office/drawing/2014/main" id="{06B9ED9E-CC64-49F0-BEE9-E5619CE0CFBC}"/>
                </a:ext>
              </a:extLst>
            </p:cNvPr>
            <p:cNvSpPr>
              <a:spLocks noChangeArrowheads="1"/>
            </p:cNvSpPr>
            <p:nvPr/>
          </p:nvSpPr>
          <p:spPr bwMode="auto">
            <a:xfrm>
              <a:off x="2174546" y="5141278"/>
              <a:ext cx="2986088" cy="79216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eaLnBrk="0" hangingPunct="0">
                <a:defRPr/>
              </a:pPr>
              <a:r>
                <a:rPr lang="es-ES_tradnl" sz="4400" dirty="0" err="1">
                  <a:solidFill>
                    <a:schemeClr val="bg1"/>
                  </a:solidFill>
                  <a:latin typeface="Arial" charset="0"/>
                </a:rPr>
                <a:t>Equity</a:t>
              </a:r>
              <a:endParaRPr lang="es-ES_tradnl" sz="4400" dirty="0">
                <a:solidFill>
                  <a:schemeClr val="bg1"/>
                </a:solidFill>
                <a:latin typeface="Arial" charset="0"/>
              </a:endParaRPr>
            </a:p>
            <a:p>
              <a:pPr eaLnBrk="0" hangingPunct="0">
                <a:defRPr/>
              </a:pPr>
              <a:endParaRPr lang="es-ES" sz="2400" dirty="0">
                <a:solidFill>
                  <a:schemeClr val="bg1"/>
                </a:solidFill>
                <a:latin typeface="Arial" charset="0"/>
              </a:endParaRPr>
            </a:p>
          </p:txBody>
        </p:sp>
        <p:sp>
          <p:nvSpPr>
            <p:cNvPr id="36" name="Rectangle 12">
              <a:extLst>
                <a:ext uri="{FF2B5EF4-FFF2-40B4-BE49-F238E27FC236}">
                  <a16:creationId xmlns:a16="http://schemas.microsoft.com/office/drawing/2014/main" id="{2FDC205F-07DD-4E2E-BEFD-825BA08D2F88}"/>
                </a:ext>
              </a:extLst>
            </p:cNvPr>
            <p:cNvSpPr>
              <a:spLocks noChangeArrowheads="1"/>
            </p:cNvSpPr>
            <p:nvPr/>
          </p:nvSpPr>
          <p:spPr bwMode="auto">
            <a:xfrm>
              <a:off x="2174546" y="2080578"/>
              <a:ext cx="2986088" cy="79375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eaLnBrk="0" hangingPunct="0">
                <a:defRPr/>
              </a:pPr>
              <a:r>
                <a:rPr lang="ca-ES" sz="4400" dirty="0" err="1">
                  <a:solidFill>
                    <a:schemeClr val="bg1"/>
                  </a:solidFill>
                  <a:latin typeface="Arial" charset="0"/>
                </a:rPr>
                <a:t>Assets</a:t>
              </a:r>
              <a:endParaRPr lang="en-GB" sz="4400" dirty="0">
                <a:solidFill>
                  <a:schemeClr val="bg1"/>
                </a:solidFill>
                <a:latin typeface="Arial" charset="0"/>
              </a:endParaRPr>
            </a:p>
          </p:txBody>
        </p:sp>
        <p:sp>
          <p:nvSpPr>
            <p:cNvPr id="37" name="Rectangle 16">
              <a:extLst>
                <a:ext uri="{FF2B5EF4-FFF2-40B4-BE49-F238E27FC236}">
                  <a16:creationId xmlns:a16="http://schemas.microsoft.com/office/drawing/2014/main" id="{5211071D-EBF7-4FFD-9B3D-93954858C7B5}"/>
                </a:ext>
              </a:extLst>
            </p:cNvPr>
            <p:cNvSpPr>
              <a:spLocks noChangeArrowheads="1"/>
            </p:cNvSpPr>
            <p:nvPr/>
          </p:nvSpPr>
          <p:spPr bwMode="auto">
            <a:xfrm>
              <a:off x="2886446" y="3444240"/>
              <a:ext cx="1129601" cy="727648"/>
            </a:xfrm>
            <a:prstGeom prst="rect">
              <a:avLst/>
            </a:prstGeom>
            <a:noFill/>
            <a:ln w="9525">
              <a:noFill/>
              <a:miter lim="800000"/>
              <a:headEnd/>
              <a:tailEnd/>
            </a:ln>
          </p:spPr>
          <p:txBody>
            <a:bodyPr wrap="none" lIns="0" tIns="0" rIns="0" bIns="0">
              <a:spAutoFit/>
            </a:bodyPr>
            <a:lstStyle/>
            <a:p>
              <a:pPr algn="r" defTabSz="762000" eaLnBrk="0" hangingPunct="0"/>
              <a:r>
                <a:rPr lang="es-ES_tradnl" sz="2800" dirty="0" err="1">
                  <a:latin typeface="Arial Narrow" pitchFamily="34" charset="0"/>
                </a:rPr>
                <a:t>Financial</a:t>
              </a:r>
              <a:r>
                <a:rPr lang="es-ES_tradnl" sz="2800" dirty="0">
                  <a:solidFill>
                    <a:schemeClr val="accent5">
                      <a:lumMod val="50000"/>
                    </a:schemeClr>
                  </a:solidFill>
                  <a:latin typeface="Arial Narrow" pitchFamily="34" charset="0"/>
                </a:rPr>
                <a:t> </a:t>
              </a:r>
            </a:p>
            <a:p>
              <a:pPr algn="r" defTabSz="762000" eaLnBrk="0" hangingPunct="0"/>
              <a:r>
                <a:rPr lang="es-ES_tradnl" sz="2800" dirty="0" err="1">
                  <a:latin typeface="Arial Narrow" pitchFamily="34" charset="0"/>
                </a:rPr>
                <a:t>Leverage</a:t>
              </a:r>
              <a:endParaRPr lang="es-ES_tradnl" sz="2800" dirty="0">
                <a:latin typeface="Arial Narrow" pitchFamily="34" charset="0"/>
              </a:endParaRPr>
            </a:p>
          </p:txBody>
        </p:sp>
        <p:sp>
          <p:nvSpPr>
            <p:cNvPr id="38" name="Rectangle 17">
              <a:extLst>
                <a:ext uri="{FF2B5EF4-FFF2-40B4-BE49-F238E27FC236}">
                  <a16:creationId xmlns:a16="http://schemas.microsoft.com/office/drawing/2014/main" id="{E616640E-19C5-44AA-BED4-44513689E904}"/>
                </a:ext>
              </a:extLst>
            </p:cNvPr>
            <p:cNvSpPr>
              <a:spLocks noChangeArrowheads="1"/>
            </p:cNvSpPr>
            <p:nvPr/>
          </p:nvSpPr>
          <p:spPr bwMode="auto">
            <a:xfrm>
              <a:off x="6080757" y="1996440"/>
              <a:ext cx="1164264" cy="363824"/>
            </a:xfrm>
            <a:prstGeom prst="rect">
              <a:avLst/>
            </a:prstGeom>
            <a:noFill/>
            <a:ln w="9525">
              <a:noFill/>
              <a:miter lim="800000"/>
              <a:headEnd/>
              <a:tailEnd/>
            </a:ln>
          </p:spPr>
          <p:txBody>
            <a:bodyPr wrap="none" lIns="0" tIns="0" rIns="0" bIns="0">
              <a:spAutoFit/>
            </a:bodyPr>
            <a:lstStyle/>
            <a:p>
              <a:pPr algn="r" defTabSz="762000" eaLnBrk="0" hangingPunct="0"/>
              <a:r>
                <a:rPr lang="es-ES_tradnl" sz="2800" dirty="0" err="1"/>
                <a:t>Turnover</a:t>
              </a:r>
              <a:endParaRPr lang="es-ES_tradnl" sz="2800" dirty="0"/>
            </a:p>
          </p:txBody>
        </p:sp>
        <p:sp>
          <p:nvSpPr>
            <p:cNvPr id="39" name="Rectangle 18">
              <a:extLst>
                <a:ext uri="{FF2B5EF4-FFF2-40B4-BE49-F238E27FC236}">
                  <a16:creationId xmlns:a16="http://schemas.microsoft.com/office/drawing/2014/main" id="{1A62F04F-C612-4FDB-BB45-CB71FF68FCD5}"/>
                </a:ext>
              </a:extLst>
            </p:cNvPr>
            <p:cNvSpPr>
              <a:spLocks noChangeArrowheads="1"/>
            </p:cNvSpPr>
            <p:nvPr/>
          </p:nvSpPr>
          <p:spPr bwMode="auto">
            <a:xfrm>
              <a:off x="6325036" y="3376822"/>
              <a:ext cx="1661347" cy="467774"/>
            </a:xfrm>
            <a:prstGeom prst="rect">
              <a:avLst/>
            </a:prstGeom>
            <a:noFill/>
            <a:ln w="9525">
              <a:noFill/>
              <a:miter lim="800000"/>
              <a:headEnd/>
              <a:tailEnd/>
            </a:ln>
          </p:spPr>
          <p:txBody>
            <a:bodyPr wrap="none" lIns="0" tIns="0" rIns="0" bIns="0">
              <a:spAutoFit/>
            </a:bodyPr>
            <a:lstStyle/>
            <a:p>
              <a:pPr algn="r" defTabSz="762000" eaLnBrk="0" hangingPunct="0"/>
              <a:r>
                <a:rPr lang="es-ES_tradnl" sz="3600" dirty="0">
                  <a:solidFill>
                    <a:schemeClr val="accent1"/>
                  </a:solidFill>
                  <a:latin typeface="Arial Narrow" pitchFamily="34" charset="0"/>
                </a:rPr>
                <a:t>ROI (ROA)</a:t>
              </a:r>
            </a:p>
          </p:txBody>
        </p:sp>
        <p:sp>
          <p:nvSpPr>
            <p:cNvPr id="40" name="Rectangle 19">
              <a:extLst>
                <a:ext uri="{FF2B5EF4-FFF2-40B4-BE49-F238E27FC236}">
                  <a16:creationId xmlns:a16="http://schemas.microsoft.com/office/drawing/2014/main" id="{BA1FACD3-E942-4644-B74E-8A98033B9B13}"/>
                </a:ext>
              </a:extLst>
            </p:cNvPr>
            <p:cNvSpPr>
              <a:spLocks noChangeArrowheads="1"/>
            </p:cNvSpPr>
            <p:nvPr/>
          </p:nvSpPr>
          <p:spPr bwMode="auto">
            <a:xfrm>
              <a:off x="9367509" y="3596640"/>
              <a:ext cx="1350963" cy="467774"/>
            </a:xfrm>
            <a:prstGeom prst="rect">
              <a:avLst/>
            </a:prstGeom>
            <a:noFill/>
            <a:ln w="9525">
              <a:noFill/>
              <a:miter lim="800000"/>
              <a:headEnd/>
              <a:tailEnd/>
            </a:ln>
          </p:spPr>
          <p:txBody>
            <a:bodyPr wrap="square" lIns="0" tIns="0" rIns="0" bIns="0">
              <a:spAutoFit/>
            </a:bodyPr>
            <a:lstStyle/>
            <a:p>
              <a:pPr algn="r" defTabSz="762000" eaLnBrk="0" hangingPunct="0"/>
              <a:r>
                <a:rPr lang="es-ES_tradnl" sz="3600" dirty="0" err="1">
                  <a:solidFill>
                    <a:schemeClr val="accent1"/>
                  </a:solidFill>
                  <a:latin typeface="Arial Narrow" pitchFamily="34" charset="0"/>
                </a:rPr>
                <a:t>Margin</a:t>
              </a:r>
              <a:endParaRPr lang="es-ES_tradnl" sz="3600" dirty="0">
                <a:solidFill>
                  <a:schemeClr val="accent1"/>
                </a:solidFill>
                <a:latin typeface="Arial Narrow" pitchFamily="34" charset="0"/>
              </a:endParaRPr>
            </a:p>
          </p:txBody>
        </p:sp>
        <p:sp>
          <p:nvSpPr>
            <p:cNvPr id="41" name="Rectangle 25">
              <a:extLst>
                <a:ext uri="{FF2B5EF4-FFF2-40B4-BE49-F238E27FC236}">
                  <a16:creationId xmlns:a16="http://schemas.microsoft.com/office/drawing/2014/main" id="{454F67B2-D32F-466E-B7AA-EE991731BBB4}"/>
                </a:ext>
              </a:extLst>
            </p:cNvPr>
            <p:cNvSpPr>
              <a:spLocks noChangeArrowheads="1"/>
            </p:cNvSpPr>
            <p:nvPr/>
          </p:nvSpPr>
          <p:spPr bwMode="auto">
            <a:xfrm>
              <a:off x="7737146" y="2072640"/>
              <a:ext cx="2986088" cy="79375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pPr algn="ctr" eaLnBrk="0" hangingPunct="0">
                <a:defRPr/>
              </a:pPr>
              <a:r>
                <a:rPr lang="ca-ES" sz="4400" dirty="0">
                  <a:solidFill>
                    <a:schemeClr val="bg1"/>
                  </a:solidFill>
                  <a:latin typeface="Arial" charset="0"/>
                </a:rPr>
                <a:t>Sales</a:t>
              </a:r>
              <a:endParaRPr lang="en-GB" sz="4400" dirty="0">
                <a:solidFill>
                  <a:schemeClr val="bg1"/>
                </a:solidFill>
                <a:latin typeface="Arial" charset="0"/>
              </a:endParaRPr>
            </a:p>
          </p:txBody>
        </p:sp>
        <p:sp>
          <p:nvSpPr>
            <p:cNvPr id="55" name="Rectangle 20">
              <a:extLst>
                <a:ext uri="{FF2B5EF4-FFF2-40B4-BE49-F238E27FC236}">
                  <a16:creationId xmlns:a16="http://schemas.microsoft.com/office/drawing/2014/main" id="{644B22F4-186E-464B-B6A8-429D6E1DF501}"/>
                </a:ext>
              </a:extLst>
            </p:cNvPr>
            <p:cNvSpPr>
              <a:spLocks noChangeArrowheads="1"/>
            </p:cNvSpPr>
            <p:nvPr/>
          </p:nvSpPr>
          <p:spPr bwMode="auto">
            <a:xfrm>
              <a:off x="6165405" y="5648960"/>
              <a:ext cx="735822" cy="935548"/>
            </a:xfrm>
            <a:prstGeom prst="rect">
              <a:avLst/>
            </a:prstGeom>
            <a:noFill/>
            <a:ln w="9525">
              <a:noFill/>
              <a:miter lim="800000"/>
              <a:headEnd/>
              <a:tailEnd/>
            </a:ln>
          </p:spPr>
          <p:txBody>
            <a:bodyPr wrap="none" lIns="0" tIns="0" rIns="0" bIns="0">
              <a:spAutoFit/>
            </a:bodyPr>
            <a:lstStyle/>
            <a:p>
              <a:pPr algn="r" defTabSz="762000" eaLnBrk="0" hangingPunct="0"/>
              <a:r>
                <a:rPr lang="es-ES_tradnl" sz="3600" dirty="0">
                  <a:solidFill>
                    <a:schemeClr val="accent1"/>
                  </a:solidFill>
                  <a:latin typeface="Arial Narrow" pitchFamily="34" charset="0"/>
                </a:rPr>
                <a:t>ROE</a:t>
              </a:r>
            </a:p>
            <a:p>
              <a:pPr algn="r" defTabSz="762000" eaLnBrk="0" hangingPunct="0"/>
              <a:r>
                <a:rPr lang="es-ES_tradnl" sz="3600" dirty="0">
                  <a:solidFill>
                    <a:schemeClr val="accent1"/>
                  </a:solidFill>
                  <a:latin typeface="Arial Narrow" pitchFamily="34" charset="0"/>
                </a:rPr>
                <a:t>EPS</a:t>
              </a:r>
            </a:p>
          </p:txBody>
        </p:sp>
      </p:grpSp>
    </p:spTree>
    <p:extLst>
      <p:ext uri="{BB962C8B-B14F-4D97-AF65-F5344CB8AC3E}">
        <p14:creationId xmlns:p14="http://schemas.microsoft.com/office/powerpoint/2010/main" val="1732344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 name="CuadroTexto 1">
            <a:extLst>
              <a:ext uri="{FF2B5EF4-FFF2-40B4-BE49-F238E27FC236}">
                <a16:creationId xmlns:a16="http://schemas.microsoft.com/office/drawing/2014/main" id="{E6646F64-D483-C798-E0D7-D29F948886BD}"/>
              </a:ext>
            </a:extLst>
          </p:cNvPr>
          <p:cNvSpPr txBox="1"/>
          <p:nvPr/>
        </p:nvSpPr>
        <p:spPr>
          <a:xfrm>
            <a:off x="683363" y="891362"/>
            <a:ext cx="520596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err="1"/>
              <a:t>The</a:t>
            </a:r>
            <a:r>
              <a:rPr lang="es-ES" dirty="0"/>
              <a:t> data </a:t>
            </a:r>
            <a:r>
              <a:rPr lang="es-ES" dirty="0" err="1"/>
              <a:t>for</a:t>
            </a:r>
            <a:r>
              <a:rPr lang="es-ES" dirty="0"/>
              <a:t> </a:t>
            </a:r>
            <a:r>
              <a:rPr lang="es-ES" dirty="0" err="1"/>
              <a:t>the</a:t>
            </a:r>
            <a:r>
              <a:rPr lang="es-ES" dirty="0"/>
              <a:t> </a:t>
            </a:r>
            <a:r>
              <a:rPr lang="es-ES" dirty="0" err="1"/>
              <a:t>profit</a:t>
            </a:r>
            <a:r>
              <a:rPr lang="es-ES" dirty="0"/>
              <a:t> </a:t>
            </a:r>
            <a:r>
              <a:rPr lang="es-ES" dirty="0" err="1"/>
              <a:t>analyses</a:t>
            </a:r>
            <a:r>
              <a:rPr lang="es-ES" dirty="0"/>
              <a:t> come </a:t>
            </a:r>
            <a:r>
              <a:rPr lang="es-ES" dirty="0" err="1"/>
              <a:t>from</a:t>
            </a:r>
            <a:r>
              <a:rPr lang="es-ES" dirty="0"/>
              <a:t> </a:t>
            </a:r>
            <a:r>
              <a:rPr lang="es-ES" dirty="0" err="1"/>
              <a:t>the</a:t>
            </a:r>
            <a:r>
              <a:rPr lang="es-ES" dirty="0"/>
              <a:t> </a:t>
            </a:r>
            <a:r>
              <a:rPr lang="es-ES" dirty="0" err="1"/>
              <a:t>income</a:t>
            </a:r>
            <a:r>
              <a:rPr lang="es-ES" dirty="0"/>
              <a:t> </a:t>
            </a:r>
            <a:r>
              <a:rPr lang="es-ES" dirty="0" err="1"/>
              <a:t>statement</a:t>
            </a:r>
            <a:r>
              <a:rPr lang="es-ES" dirty="0"/>
              <a:t>.</a:t>
            </a:r>
          </a:p>
          <a:p>
            <a:endParaRPr lang="es-ES" dirty="0"/>
          </a:p>
          <a:p>
            <a:r>
              <a:rPr lang="es-ES" dirty="0" err="1"/>
              <a:t>The</a:t>
            </a:r>
            <a:r>
              <a:rPr lang="es-ES" dirty="0"/>
              <a:t> general rule </a:t>
            </a:r>
            <a:r>
              <a:rPr lang="es-ES" dirty="0" err="1"/>
              <a:t>is</a:t>
            </a:r>
            <a:r>
              <a:rPr lang="es-ES" dirty="0"/>
              <a:t> </a:t>
            </a:r>
            <a:r>
              <a:rPr lang="es-ES" dirty="0" err="1"/>
              <a:t>to</a:t>
            </a:r>
            <a:r>
              <a:rPr lang="es-ES" dirty="0"/>
              <a:t> </a:t>
            </a:r>
            <a:r>
              <a:rPr lang="es-ES" dirty="0" err="1"/>
              <a:t>focus</a:t>
            </a:r>
            <a:r>
              <a:rPr lang="es-ES" dirty="0"/>
              <a:t> </a:t>
            </a:r>
            <a:r>
              <a:rPr lang="es-ES" dirty="0" err="1"/>
              <a:t>only</a:t>
            </a:r>
            <a:r>
              <a:rPr lang="es-ES" dirty="0"/>
              <a:t> </a:t>
            </a:r>
            <a:r>
              <a:rPr lang="es-ES" dirty="0" err="1"/>
              <a:t>on</a:t>
            </a:r>
            <a:r>
              <a:rPr lang="es-ES" dirty="0"/>
              <a:t> </a:t>
            </a:r>
            <a:r>
              <a:rPr lang="es-ES" dirty="0" err="1"/>
              <a:t>the</a:t>
            </a:r>
            <a:r>
              <a:rPr lang="es-ES" dirty="0"/>
              <a:t> </a:t>
            </a:r>
            <a:r>
              <a:rPr lang="es-ES" dirty="0" err="1"/>
              <a:t>results</a:t>
            </a:r>
            <a:r>
              <a:rPr lang="es-ES" dirty="0"/>
              <a:t> </a:t>
            </a:r>
            <a:r>
              <a:rPr lang="es-ES" dirty="0" err="1"/>
              <a:t>driven</a:t>
            </a:r>
            <a:r>
              <a:rPr lang="es-ES" dirty="0"/>
              <a:t> </a:t>
            </a:r>
            <a:r>
              <a:rPr lang="es-ES" dirty="0" err="1"/>
              <a:t>by</a:t>
            </a:r>
            <a:r>
              <a:rPr lang="es-ES" dirty="0"/>
              <a:t> </a:t>
            </a:r>
            <a:r>
              <a:rPr lang="es-ES" dirty="0" err="1"/>
              <a:t>ordinary</a:t>
            </a:r>
            <a:r>
              <a:rPr lang="es-ES" dirty="0"/>
              <a:t> </a:t>
            </a:r>
            <a:r>
              <a:rPr lang="es-ES" dirty="0" err="1"/>
              <a:t>activities</a:t>
            </a:r>
            <a:r>
              <a:rPr lang="es-ES" dirty="0"/>
              <a:t>: normal </a:t>
            </a:r>
            <a:r>
              <a:rPr lang="es-ES" dirty="0" err="1"/>
              <a:t>operations</a:t>
            </a:r>
            <a:r>
              <a:rPr lang="es-ES" dirty="0"/>
              <a:t>, and normal </a:t>
            </a:r>
            <a:r>
              <a:rPr lang="es-ES" dirty="0" err="1"/>
              <a:t>financing</a:t>
            </a:r>
            <a:r>
              <a:rPr lang="es-ES" dirty="0"/>
              <a:t>.</a:t>
            </a:r>
          </a:p>
          <a:p>
            <a:endParaRPr lang="es-ES" dirty="0"/>
          </a:p>
          <a:p>
            <a:r>
              <a:rPr lang="es-ES" dirty="0" err="1"/>
              <a:t>Important</a:t>
            </a:r>
            <a:r>
              <a:rPr lang="es-ES" dirty="0"/>
              <a:t> </a:t>
            </a:r>
            <a:r>
              <a:rPr lang="es-ES" dirty="0" err="1"/>
              <a:t>items</a:t>
            </a:r>
            <a:r>
              <a:rPr lang="es-ES" dirty="0"/>
              <a:t> </a:t>
            </a:r>
            <a:r>
              <a:rPr lang="es-ES" dirty="0" err="1"/>
              <a:t>to</a:t>
            </a:r>
            <a:r>
              <a:rPr lang="es-ES" dirty="0"/>
              <a:t> </a:t>
            </a:r>
            <a:r>
              <a:rPr lang="es-ES" dirty="0" err="1"/>
              <a:t>consider</a:t>
            </a:r>
            <a:r>
              <a:rPr lang="es-ES" dirty="0"/>
              <a:t>/</a:t>
            </a:r>
            <a:r>
              <a:rPr lang="es-ES" dirty="0" err="1"/>
              <a:t>clean</a:t>
            </a:r>
            <a:r>
              <a:rPr lang="es-ES" dirty="0"/>
              <a:t>:</a:t>
            </a:r>
          </a:p>
          <a:p>
            <a:r>
              <a:rPr lang="es-ES" dirty="0">
                <a:ea typeface="+mn-lt"/>
                <a:cs typeface="+mn-lt"/>
              </a:rPr>
              <a:t>- "</a:t>
            </a:r>
            <a:r>
              <a:rPr lang="es-ES" dirty="0" err="1">
                <a:ea typeface="+mn-lt"/>
                <a:cs typeface="+mn-lt"/>
              </a:rPr>
              <a:t>extraordinary</a:t>
            </a:r>
            <a:r>
              <a:rPr lang="es-ES" dirty="0">
                <a:ea typeface="+mn-lt"/>
                <a:cs typeface="+mn-lt"/>
              </a:rPr>
              <a:t> </a:t>
            </a:r>
            <a:r>
              <a:rPr lang="es-ES" dirty="0" err="1">
                <a:ea typeface="+mn-lt"/>
                <a:cs typeface="+mn-lt"/>
              </a:rPr>
              <a:t>items</a:t>
            </a:r>
            <a:r>
              <a:rPr lang="es-ES" dirty="0">
                <a:ea typeface="+mn-lt"/>
                <a:cs typeface="+mn-lt"/>
              </a:rPr>
              <a:t>" are </a:t>
            </a:r>
            <a:r>
              <a:rPr lang="es-ES" dirty="0" err="1">
                <a:ea typeface="+mn-lt"/>
                <a:cs typeface="+mn-lt"/>
              </a:rPr>
              <a:t>unusual</a:t>
            </a:r>
            <a:r>
              <a:rPr lang="es-ES" dirty="0">
                <a:ea typeface="+mn-lt"/>
                <a:cs typeface="+mn-lt"/>
              </a:rPr>
              <a:t> and </a:t>
            </a:r>
            <a:r>
              <a:rPr lang="es-ES" dirty="0" err="1">
                <a:ea typeface="+mn-lt"/>
                <a:cs typeface="+mn-lt"/>
              </a:rPr>
              <a:t>infrequent</a:t>
            </a:r>
            <a:r>
              <a:rPr lang="es-ES" dirty="0">
                <a:ea typeface="+mn-lt"/>
                <a:cs typeface="+mn-lt"/>
              </a:rPr>
              <a:t> </a:t>
            </a:r>
            <a:r>
              <a:rPr lang="es-ES" dirty="0" err="1">
                <a:ea typeface="+mn-lt"/>
                <a:cs typeface="+mn-lt"/>
              </a:rPr>
              <a:t>events</a:t>
            </a:r>
            <a:r>
              <a:rPr lang="es-ES" dirty="0">
                <a:ea typeface="+mn-lt"/>
                <a:cs typeface="+mn-lt"/>
              </a:rPr>
              <a:t> </a:t>
            </a:r>
            <a:r>
              <a:rPr lang="es-ES" dirty="0" err="1">
                <a:ea typeface="+mn-lt"/>
                <a:cs typeface="+mn-lt"/>
              </a:rPr>
              <a:t>that</a:t>
            </a:r>
            <a:r>
              <a:rPr lang="es-ES" dirty="0">
                <a:ea typeface="+mn-lt"/>
                <a:cs typeface="+mn-lt"/>
              </a:rPr>
              <a:t> </a:t>
            </a:r>
            <a:r>
              <a:rPr lang="es-ES" dirty="0" err="1">
                <a:ea typeface="+mn-lt"/>
                <a:cs typeface="+mn-lt"/>
              </a:rPr>
              <a:t>might</a:t>
            </a:r>
            <a:r>
              <a:rPr lang="es-ES" dirty="0">
                <a:ea typeface="+mn-lt"/>
                <a:cs typeface="+mn-lt"/>
              </a:rPr>
              <a:t> </a:t>
            </a:r>
            <a:r>
              <a:rPr lang="es-ES" dirty="0" err="1">
                <a:ea typeface="+mn-lt"/>
                <a:cs typeface="+mn-lt"/>
              </a:rPr>
              <a:t>have</a:t>
            </a:r>
            <a:r>
              <a:rPr lang="es-ES" dirty="0">
                <a:ea typeface="+mn-lt"/>
                <a:cs typeface="+mn-lt"/>
              </a:rPr>
              <a:t> </a:t>
            </a:r>
            <a:r>
              <a:rPr lang="es-ES" dirty="0" err="1">
                <a:ea typeface="+mn-lt"/>
                <a:cs typeface="+mn-lt"/>
              </a:rPr>
              <a:t>generated</a:t>
            </a:r>
            <a:r>
              <a:rPr lang="es-ES" dirty="0">
                <a:ea typeface="+mn-lt"/>
                <a:cs typeface="+mn-lt"/>
              </a:rPr>
              <a:t> </a:t>
            </a:r>
            <a:r>
              <a:rPr lang="es-ES" dirty="0" err="1">
                <a:ea typeface="+mn-lt"/>
                <a:cs typeface="+mn-lt"/>
              </a:rPr>
              <a:t>gains</a:t>
            </a:r>
            <a:r>
              <a:rPr lang="es-ES" dirty="0">
                <a:ea typeface="+mn-lt"/>
                <a:cs typeface="+mn-lt"/>
              </a:rPr>
              <a:t> </a:t>
            </a:r>
            <a:r>
              <a:rPr lang="es-ES" dirty="0" err="1">
                <a:ea typeface="+mn-lt"/>
                <a:cs typeface="+mn-lt"/>
              </a:rPr>
              <a:t>or</a:t>
            </a:r>
            <a:r>
              <a:rPr lang="es-ES" dirty="0">
                <a:ea typeface="+mn-lt"/>
                <a:cs typeface="+mn-lt"/>
              </a:rPr>
              <a:t> </a:t>
            </a:r>
            <a:r>
              <a:rPr lang="es-ES" dirty="0" err="1">
                <a:ea typeface="+mn-lt"/>
                <a:cs typeface="+mn-lt"/>
              </a:rPr>
              <a:t>losses</a:t>
            </a:r>
            <a:r>
              <a:rPr lang="es-ES" dirty="0">
                <a:ea typeface="+mn-lt"/>
                <a:cs typeface="+mn-lt"/>
              </a:rPr>
              <a:t>, </a:t>
            </a:r>
            <a:r>
              <a:rPr lang="es-ES" dirty="0" err="1">
                <a:ea typeface="+mn-lt"/>
                <a:cs typeface="+mn-lt"/>
              </a:rPr>
              <a:t>for</a:t>
            </a:r>
            <a:r>
              <a:rPr lang="es-ES" dirty="0">
                <a:ea typeface="+mn-lt"/>
                <a:cs typeface="+mn-lt"/>
              </a:rPr>
              <a:t> </a:t>
            </a:r>
            <a:r>
              <a:rPr lang="es-ES" dirty="0" err="1">
                <a:ea typeface="+mn-lt"/>
                <a:cs typeface="+mn-lt"/>
              </a:rPr>
              <a:t>example</a:t>
            </a:r>
            <a:r>
              <a:rPr lang="es-ES" dirty="0">
                <a:ea typeface="+mn-lt"/>
                <a:cs typeface="+mn-lt"/>
              </a:rPr>
              <a:t>, sale </a:t>
            </a:r>
            <a:r>
              <a:rPr lang="es-ES" dirty="0" err="1">
                <a:ea typeface="+mn-lt"/>
                <a:cs typeface="+mn-lt"/>
              </a:rPr>
              <a:t>of</a:t>
            </a:r>
            <a:r>
              <a:rPr lang="es-ES" dirty="0">
                <a:ea typeface="+mn-lt"/>
                <a:cs typeface="+mn-lt"/>
              </a:rPr>
              <a:t> </a:t>
            </a:r>
            <a:r>
              <a:rPr lang="es-ES" dirty="0" err="1">
                <a:ea typeface="+mn-lt"/>
                <a:cs typeface="+mn-lt"/>
              </a:rPr>
              <a:t>fixed</a:t>
            </a:r>
            <a:r>
              <a:rPr lang="es-ES" dirty="0">
                <a:ea typeface="+mn-lt"/>
                <a:cs typeface="+mn-lt"/>
              </a:rPr>
              <a:t> </a:t>
            </a:r>
            <a:r>
              <a:rPr lang="es-ES" dirty="0" err="1">
                <a:ea typeface="+mn-lt"/>
                <a:cs typeface="+mn-lt"/>
              </a:rPr>
              <a:t>assets</a:t>
            </a:r>
            <a:r>
              <a:rPr lang="es-ES" dirty="0">
                <a:ea typeface="+mn-lt"/>
                <a:cs typeface="+mn-lt"/>
              </a:rPr>
              <a:t> </a:t>
            </a:r>
            <a:r>
              <a:rPr lang="es-ES" dirty="0" err="1">
                <a:ea typeface="+mn-lt"/>
                <a:cs typeface="+mn-lt"/>
              </a:rPr>
              <a:t>or</a:t>
            </a:r>
            <a:r>
              <a:rPr lang="es-ES" dirty="0">
                <a:ea typeface="+mn-lt"/>
                <a:cs typeface="+mn-lt"/>
              </a:rPr>
              <a:t> </a:t>
            </a:r>
            <a:r>
              <a:rPr lang="es-ES" dirty="0" err="1">
                <a:ea typeface="+mn-lt"/>
                <a:cs typeface="+mn-lt"/>
              </a:rPr>
              <a:t>asset</a:t>
            </a:r>
            <a:r>
              <a:rPr lang="es-ES" dirty="0">
                <a:ea typeface="+mn-lt"/>
                <a:cs typeface="+mn-lt"/>
              </a:rPr>
              <a:t> </a:t>
            </a:r>
            <a:r>
              <a:rPr lang="es-ES" dirty="0" err="1">
                <a:ea typeface="+mn-lt"/>
                <a:cs typeface="+mn-lt"/>
              </a:rPr>
              <a:t>re-evaluation</a:t>
            </a:r>
            <a:r>
              <a:rPr lang="es-ES" dirty="0">
                <a:ea typeface="+mn-lt"/>
                <a:cs typeface="+mn-lt"/>
              </a:rPr>
              <a:t>.</a:t>
            </a:r>
            <a:endParaRPr lang="en-US" dirty="0">
              <a:ea typeface="+mn-lt"/>
              <a:cs typeface="+mn-lt"/>
            </a:endParaRPr>
          </a:p>
          <a:p>
            <a:endParaRPr lang="es-ES" dirty="0"/>
          </a:p>
          <a:p>
            <a:r>
              <a:rPr lang="es-ES" dirty="0"/>
              <a:t>- "</a:t>
            </a:r>
            <a:r>
              <a:rPr lang="es-ES" dirty="0" err="1"/>
              <a:t>Discontinued</a:t>
            </a:r>
            <a:r>
              <a:rPr lang="es-ES" dirty="0"/>
              <a:t> </a:t>
            </a:r>
            <a:r>
              <a:rPr lang="es-ES" dirty="0" err="1"/>
              <a:t>operations</a:t>
            </a:r>
            <a:r>
              <a:rPr lang="es-ES" dirty="0"/>
              <a:t>": </a:t>
            </a:r>
            <a:r>
              <a:rPr lang="es-ES" dirty="0" err="1"/>
              <a:t>operations</a:t>
            </a:r>
            <a:r>
              <a:rPr lang="es-ES" dirty="0"/>
              <a:t> </a:t>
            </a:r>
            <a:r>
              <a:rPr lang="es-ES" dirty="0" err="1"/>
              <a:t>that</a:t>
            </a:r>
            <a:r>
              <a:rPr lang="es-ES" dirty="0"/>
              <a:t> </a:t>
            </a:r>
            <a:r>
              <a:rPr lang="es-ES" dirty="0" err="1"/>
              <a:t>the</a:t>
            </a:r>
            <a:r>
              <a:rPr lang="es-ES" dirty="0"/>
              <a:t> </a:t>
            </a:r>
            <a:r>
              <a:rPr lang="es-ES" dirty="0" err="1"/>
              <a:t>company</a:t>
            </a:r>
            <a:r>
              <a:rPr lang="es-ES" dirty="0"/>
              <a:t> has </a:t>
            </a:r>
            <a:r>
              <a:rPr lang="es-ES" dirty="0" err="1"/>
              <a:t>sold</a:t>
            </a:r>
            <a:r>
              <a:rPr lang="es-ES" dirty="0"/>
              <a:t> </a:t>
            </a:r>
            <a:r>
              <a:rPr lang="es-ES" dirty="0" err="1"/>
              <a:t>or</a:t>
            </a:r>
            <a:r>
              <a:rPr lang="es-ES" dirty="0"/>
              <a:t> </a:t>
            </a:r>
            <a:r>
              <a:rPr lang="es-ES" dirty="0" err="1"/>
              <a:t>abandoned</a:t>
            </a:r>
            <a:r>
              <a:rPr lang="es-ES" dirty="0"/>
              <a:t>. </a:t>
            </a:r>
            <a:r>
              <a:rPr lang="es-ES" dirty="0" err="1"/>
              <a:t>Their</a:t>
            </a:r>
            <a:r>
              <a:rPr lang="es-ES" dirty="0"/>
              <a:t> </a:t>
            </a:r>
            <a:r>
              <a:rPr lang="es-ES" dirty="0" err="1"/>
              <a:t>profit</a:t>
            </a:r>
            <a:r>
              <a:rPr lang="es-ES" dirty="0"/>
              <a:t>/</a:t>
            </a:r>
            <a:r>
              <a:rPr lang="es-ES" dirty="0" err="1"/>
              <a:t>losses</a:t>
            </a:r>
            <a:r>
              <a:rPr lang="es-ES" dirty="0"/>
              <a:t> </a:t>
            </a:r>
            <a:r>
              <a:rPr lang="es-ES" dirty="0" err="1"/>
              <a:t>must</a:t>
            </a:r>
            <a:r>
              <a:rPr lang="es-ES" dirty="0"/>
              <a:t> be </a:t>
            </a:r>
            <a:r>
              <a:rPr lang="es-ES" dirty="0" err="1"/>
              <a:t>explicitely</a:t>
            </a:r>
            <a:r>
              <a:rPr lang="es-ES" dirty="0"/>
              <a:t> </a:t>
            </a:r>
            <a:r>
              <a:rPr lang="es-ES" dirty="0" err="1"/>
              <a:t>separated</a:t>
            </a:r>
            <a:r>
              <a:rPr lang="es-ES" dirty="0"/>
              <a:t> </a:t>
            </a:r>
            <a:r>
              <a:rPr lang="es-ES" dirty="0" err="1"/>
              <a:t>from</a:t>
            </a:r>
            <a:r>
              <a:rPr lang="es-ES" dirty="0"/>
              <a:t> </a:t>
            </a:r>
            <a:r>
              <a:rPr lang="es-ES" dirty="0" err="1"/>
              <a:t>the</a:t>
            </a:r>
            <a:r>
              <a:rPr lang="es-ES" dirty="0"/>
              <a:t> </a:t>
            </a:r>
            <a:r>
              <a:rPr lang="es-ES" dirty="0" err="1"/>
              <a:t>other</a:t>
            </a:r>
            <a:r>
              <a:rPr lang="es-ES" dirty="0"/>
              <a:t> </a:t>
            </a:r>
            <a:r>
              <a:rPr lang="es-ES" dirty="0" err="1"/>
              <a:t>items</a:t>
            </a:r>
            <a:r>
              <a:rPr lang="es-ES" dirty="0"/>
              <a:t>.</a:t>
            </a:r>
          </a:p>
          <a:p>
            <a:endParaRPr lang="es-ES" dirty="0"/>
          </a:p>
          <a:p>
            <a:endParaRPr lang="es-ES" dirty="0"/>
          </a:p>
        </p:txBody>
      </p:sp>
      <p:pic>
        <p:nvPicPr>
          <p:cNvPr id="4" name="Imagen 4" descr="Texto&#10;&#10;Descripción generada automáticamente">
            <a:extLst>
              <a:ext uri="{FF2B5EF4-FFF2-40B4-BE49-F238E27FC236}">
                <a16:creationId xmlns:a16="http://schemas.microsoft.com/office/drawing/2014/main" id="{10215B41-C7B3-8424-8DF3-9C20C5CAF308}"/>
              </a:ext>
            </a:extLst>
          </p:cNvPr>
          <p:cNvPicPr>
            <a:picLocks noChangeAspect="1"/>
          </p:cNvPicPr>
          <p:nvPr/>
        </p:nvPicPr>
        <p:blipFill>
          <a:blip r:embed="rId3"/>
          <a:stretch>
            <a:fillRect/>
          </a:stretch>
        </p:blipFill>
        <p:spPr>
          <a:xfrm>
            <a:off x="6696075" y="1263162"/>
            <a:ext cx="4762500" cy="3417277"/>
          </a:xfrm>
          <a:prstGeom prst="rect">
            <a:avLst/>
          </a:prstGeom>
        </p:spPr>
      </p:pic>
    </p:spTree>
    <p:extLst>
      <p:ext uri="{BB962C8B-B14F-4D97-AF65-F5344CB8AC3E}">
        <p14:creationId xmlns:p14="http://schemas.microsoft.com/office/powerpoint/2010/main" val="26706008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71" name="Rectangle 8">
            <a:extLst>
              <a:ext uri="{FF2B5EF4-FFF2-40B4-BE49-F238E27FC236}">
                <a16:creationId xmlns:a16="http://schemas.microsoft.com/office/drawing/2014/main" id="{219ED268-B8B2-4525-A9D5-CC07D41DCBFE}"/>
              </a:ext>
            </a:extLst>
          </p:cNvPr>
          <p:cNvSpPr>
            <a:spLocks noChangeArrowheads="1"/>
          </p:cNvSpPr>
          <p:nvPr/>
        </p:nvSpPr>
        <p:spPr bwMode="auto">
          <a:xfrm>
            <a:off x="1842690" y="2533628"/>
            <a:ext cx="8686800" cy="375867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endParaRPr lang="es-ES" sz="2000" dirty="0">
              <a:solidFill>
                <a:srgbClr val="000000"/>
              </a:solidFill>
              <a:latin typeface="Arial" charset="0"/>
            </a:endParaRPr>
          </a:p>
        </p:txBody>
      </p:sp>
      <p:sp>
        <p:nvSpPr>
          <p:cNvPr id="72" name="Rectangle 9">
            <a:extLst>
              <a:ext uri="{FF2B5EF4-FFF2-40B4-BE49-F238E27FC236}">
                <a16:creationId xmlns:a16="http://schemas.microsoft.com/office/drawing/2014/main" id="{07A56AE2-A167-447C-B433-0F4D4E130D4E}"/>
              </a:ext>
            </a:extLst>
          </p:cNvPr>
          <p:cNvSpPr>
            <a:spLocks noChangeArrowheads="1"/>
          </p:cNvSpPr>
          <p:nvPr/>
        </p:nvSpPr>
        <p:spPr bwMode="auto">
          <a:xfrm>
            <a:off x="1842690" y="854688"/>
            <a:ext cx="8686800" cy="14065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defRPr/>
            </a:pPr>
            <a:endParaRPr lang="es-ES">
              <a:solidFill>
                <a:srgbClr val="000000"/>
              </a:solidFill>
              <a:latin typeface="Arial" charset="0"/>
            </a:endParaRPr>
          </a:p>
        </p:txBody>
      </p:sp>
      <p:sp>
        <p:nvSpPr>
          <p:cNvPr id="73" name="Rectangle 10">
            <a:extLst>
              <a:ext uri="{FF2B5EF4-FFF2-40B4-BE49-F238E27FC236}">
                <a16:creationId xmlns:a16="http://schemas.microsoft.com/office/drawing/2014/main" id="{C2109DA4-63A7-4867-849B-A3FC6999F1EC}"/>
              </a:ext>
            </a:extLst>
          </p:cNvPr>
          <p:cNvSpPr>
            <a:spLocks noChangeArrowheads="1"/>
          </p:cNvSpPr>
          <p:nvPr/>
        </p:nvSpPr>
        <p:spPr bwMode="auto">
          <a:xfrm>
            <a:off x="2023665" y="2578078"/>
            <a:ext cx="3492944" cy="430887"/>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sz="2800" dirty="0" err="1">
                <a:solidFill>
                  <a:srgbClr val="404040"/>
                </a:solidFill>
                <a:latin typeface="Arial Narrow" pitchFamily="34" charset="0"/>
              </a:rPr>
              <a:t>Return</a:t>
            </a:r>
            <a:r>
              <a:rPr lang="es-ES_tradnl" sz="2800" dirty="0">
                <a:solidFill>
                  <a:srgbClr val="404040"/>
                </a:solidFill>
                <a:latin typeface="Arial Narrow" pitchFamily="34" charset="0"/>
              </a:rPr>
              <a:t> </a:t>
            </a:r>
            <a:r>
              <a:rPr lang="es-ES_tradnl" sz="2800" dirty="0" err="1">
                <a:solidFill>
                  <a:srgbClr val="404040"/>
                </a:solidFill>
                <a:latin typeface="Arial Narrow" pitchFamily="34" charset="0"/>
              </a:rPr>
              <a:t>on</a:t>
            </a:r>
            <a:r>
              <a:rPr lang="es-ES_tradnl" sz="2800" dirty="0">
                <a:solidFill>
                  <a:srgbClr val="404040"/>
                </a:solidFill>
                <a:latin typeface="Arial Narrow" pitchFamily="34" charset="0"/>
              </a:rPr>
              <a:t> </a:t>
            </a:r>
            <a:r>
              <a:rPr lang="es-ES_tradnl" sz="2800" dirty="0" err="1">
                <a:solidFill>
                  <a:srgbClr val="404040"/>
                </a:solidFill>
                <a:latin typeface="Arial Narrow" pitchFamily="34" charset="0"/>
              </a:rPr>
              <a:t>equity</a:t>
            </a:r>
            <a:r>
              <a:rPr lang="es-ES_tradnl" sz="2800" dirty="0">
                <a:solidFill>
                  <a:srgbClr val="404040"/>
                </a:solidFill>
                <a:latin typeface="Arial Narrow" pitchFamily="34" charset="0"/>
              </a:rPr>
              <a:t> (ROE)   =</a:t>
            </a:r>
          </a:p>
        </p:txBody>
      </p:sp>
      <p:sp>
        <p:nvSpPr>
          <p:cNvPr id="74" name="Rectangle 11">
            <a:extLst>
              <a:ext uri="{FF2B5EF4-FFF2-40B4-BE49-F238E27FC236}">
                <a16:creationId xmlns:a16="http://schemas.microsoft.com/office/drawing/2014/main" id="{2E9E19F5-567B-47E8-8A29-C9C37990089A}"/>
              </a:ext>
            </a:extLst>
          </p:cNvPr>
          <p:cNvSpPr>
            <a:spLocks noChangeArrowheads="1"/>
          </p:cNvSpPr>
          <p:nvPr/>
        </p:nvSpPr>
        <p:spPr bwMode="auto">
          <a:xfrm>
            <a:off x="7124777" y="2578789"/>
            <a:ext cx="3230563" cy="861774"/>
          </a:xfrm>
          <a:prstGeom prst="rect">
            <a:avLst/>
          </a:prstGeom>
          <a:noFill/>
          <a:ln w="9525">
            <a:noFill/>
            <a:miter lim="800000"/>
            <a:headEnd/>
            <a:tailEnd/>
          </a:ln>
          <a:effectLst>
            <a:outerShdw dist="17961" dir="2700000" algn="ctr" rotWithShape="0">
              <a:schemeClr val="bg1"/>
            </a:outerShdw>
          </a:effectLst>
        </p:spPr>
        <p:txBody>
          <a:bodyPr lIns="0" tIns="0" rIns="0" bIns="0" anchor="t">
            <a:spAutoFit/>
          </a:bodyPr>
          <a:lstStyle/>
          <a:p>
            <a:pPr algn="ctr" defTabSz="762000" eaLnBrk="0" hangingPunct="0">
              <a:defRPr/>
            </a:pPr>
            <a:r>
              <a:rPr lang="es-ES_tradnl" sz="2800" b="0" dirty="0">
                <a:solidFill>
                  <a:srgbClr val="404040"/>
                </a:solidFill>
                <a:latin typeface="Arial"/>
                <a:cs typeface="Arial"/>
              </a:rPr>
              <a:t>Net </a:t>
            </a:r>
            <a:r>
              <a:rPr lang="es-ES_tradnl" sz="2800" dirty="0" err="1">
                <a:solidFill>
                  <a:srgbClr val="404040"/>
                </a:solidFill>
                <a:latin typeface="Arial"/>
                <a:cs typeface="Arial"/>
              </a:rPr>
              <a:t>Income</a:t>
            </a:r>
            <a:endParaRPr lang="es-ES_tradnl" sz="2800" b="0" dirty="0" err="1">
              <a:solidFill>
                <a:srgbClr val="404040"/>
              </a:solidFill>
              <a:latin typeface="Arial" charset="0"/>
            </a:endParaRPr>
          </a:p>
          <a:p>
            <a:pPr algn="ctr" defTabSz="762000" eaLnBrk="0" hangingPunct="0">
              <a:defRPr/>
            </a:pPr>
            <a:r>
              <a:rPr lang="es-ES_tradnl" sz="2800" b="0" dirty="0" err="1">
                <a:solidFill>
                  <a:srgbClr val="404040"/>
                </a:solidFill>
                <a:latin typeface="Arial" charset="0"/>
              </a:rPr>
              <a:t>Equity</a:t>
            </a:r>
            <a:endParaRPr lang="es-ES_tradnl" sz="2800" b="0" dirty="0">
              <a:solidFill>
                <a:srgbClr val="404040"/>
              </a:solidFill>
              <a:latin typeface="Arial" charset="0"/>
            </a:endParaRPr>
          </a:p>
        </p:txBody>
      </p:sp>
      <p:sp>
        <p:nvSpPr>
          <p:cNvPr id="75" name="Line 12">
            <a:extLst>
              <a:ext uri="{FF2B5EF4-FFF2-40B4-BE49-F238E27FC236}">
                <a16:creationId xmlns:a16="http://schemas.microsoft.com/office/drawing/2014/main" id="{0620A709-F667-4DCE-A38E-F94DE02C8CEC}"/>
              </a:ext>
            </a:extLst>
          </p:cNvPr>
          <p:cNvSpPr>
            <a:spLocks noChangeShapeType="1"/>
          </p:cNvSpPr>
          <p:nvPr/>
        </p:nvSpPr>
        <p:spPr bwMode="auto">
          <a:xfrm>
            <a:off x="7119026" y="3001929"/>
            <a:ext cx="3282950" cy="1588"/>
          </a:xfrm>
          <a:prstGeom prst="line">
            <a:avLst/>
          </a:prstGeom>
          <a:noFill/>
          <a:ln w="38100">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76" name="Rectangle 13">
            <a:extLst>
              <a:ext uri="{FF2B5EF4-FFF2-40B4-BE49-F238E27FC236}">
                <a16:creationId xmlns:a16="http://schemas.microsoft.com/office/drawing/2014/main" id="{2E0FD268-FA0D-4FDA-8238-736CEB28497B}"/>
              </a:ext>
            </a:extLst>
          </p:cNvPr>
          <p:cNvSpPr>
            <a:spLocks noChangeArrowheads="1"/>
          </p:cNvSpPr>
          <p:nvPr/>
        </p:nvSpPr>
        <p:spPr bwMode="auto">
          <a:xfrm>
            <a:off x="2184003" y="1280138"/>
            <a:ext cx="5735544" cy="948914"/>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lnSpc>
                <a:spcPct val="115000"/>
              </a:lnSpc>
              <a:tabLst>
                <a:tab pos="3429000" algn="l"/>
              </a:tabLst>
              <a:defRPr/>
            </a:pPr>
            <a:r>
              <a:rPr lang="es-ES_tradnl" sz="2800" dirty="0">
                <a:solidFill>
                  <a:srgbClr val="404040"/>
                </a:solidFill>
                <a:latin typeface="Arial" charset="0"/>
              </a:rPr>
              <a:t>Company	ROI, MARGIN</a:t>
            </a:r>
          </a:p>
          <a:p>
            <a:pPr defTabSz="762000" eaLnBrk="0" hangingPunct="0">
              <a:lnSpc>
                <a:spcPct val="115000"/>
              </a:lnSpc>
              <a:tabLst>
                <a:tab pos="3429000" algn="l"/>
              </a:tabLst>
              <a:defRPr/>
            </a:pPr>
            <a:r>
              <a:rPr lang="es-ES_tradnl" sz="2800" dirty="0" err="1">
                <a:solidFill>
                  <a:srgbClr val="404040"/>
                </a:solidFill>
                <a:latin typeface="Arial" charset="0"/>
              </a:rPr>
              <a:t>Shareholder</a:t>
            </a:r>
            <a:r>
              <a:rPr lang="es-ES_tradnl" sz="2800" dirty="0">
                <a:solidFill>
                  <a:srgbClr val="404040"/>
                </a:solidFill>
                <a:latin typeface="Arial" charset="0"/>
              </a:rPr>
              <a:t>	ROE, EPS</a:t>
            </a:r>
          </a:p>
        </p:txBody>
      </p:sp>
      <p:grpSp>
        <p:nvGrpSpPr>
          <p:cNvPr id="77" name="Group 14">
            <a:extLst>
              <a:ext uri="{FF2B5EF4-FFF2-40B4-BE49-F238E27FC236}">
                <a16:creationId xmlns:a16="http://schemas.microsoft.com/office/drawing/2014/main" id="{914AA2E6-82BD-49CC-B840-6528DCDDD8B2}"/>
              </a:ext>
            </a:extLst>
          </p:cNvPr>
          <p:cNvGrpSpPr>
            <a:grpSpLocks/>
          </p:cNvGrpSpPr>
          <p:nvPr/>
        </p:nvGrpSpPr>
        <p:grpSpPr bwMode="auto">
          <a:xfrm>
            <a:off x="4044553" y="1586526"/>
            <a:ext cx="1398587" cy="488950"/>
            <a:chOff x="1616" y="1429"/>
            <a:chExt cx="1102" cy="308"/>
          </a:xfrm>
        </p:grpSpPr>
        <p:sp>
          <p:nvSpPr>
            <p:cNvPr id="78" name="Line 15">
              <a:extLst>
                <a:ext uri="{FF2B5EF4-FFF2-40B4-BE49-F238E27FC236}">
                  <a16:creationId xmlns:a16="http://schemas.microsoft.com/office/drawing/2014/main" id="{EFDB6655-59BE-4A94-ADDE-E9C9001ECF5A}"/>
                </a:ext>
              </a:extLst>
            </p:cNvPr>
            <p:cNvSpPr>
              <a:spLocks noChangeShapeType="1"/>
            </p:cNvSpPr>
            <p:nvPr/>
          </p:nvSpPr>
          <p:spPr bwMode="auto">
            <a:xfrm>
              <a:off x="1616" y="1429"/>
              <a:ext cx="1087" cy="1"/>
            </a:xfrm>
            <a:prstGeom prst="line">
              <a:avLst/>
            </a:prstGeom>
            <a:noFill/>
            <a:ln w="38100">
              <a:solidFill>
                <a:srgbClr val="215968"/>
              </a:solidFill>
              <a:round/>
              <a:headEnd/>
              <a:tailEnd type="triangle" w="med" len="med"/>
            </a:ln>
            <a:effectLst>
              <a:outerShdw dist="3592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79" name="Line 16">
              <a:extLst>
                <a:ext uri="{FF2B5EF4-FFF2-40B4-BE49-F238E27FC236}">
                  <a16:creationId xmlns:a16="http://schemas.microsoft.com/office/drawing/2014/main" id="{8B7E7944-B16D-4C20-8CE6-2EC1469682EF}"/>
                </a:ext>
              </a:extLst>
            </p:cNvPr>
            <p:cNvSpPr>
              <a:spLocks noChangeShapeType="1"/>
            </p:cNvSpPr>
            <p:nvPr/>
          </p:nvSpPr>
          <p:spPr bwMode="auto">
            <a:xfrm>
              <a:off x="1707" y="1736"/>
              <a:ext cx="1011" cy="1"/>
            </a:xfrm>
            <a:prstGeom prst="line">
              <a:avLst/>
            </a:prstGeom>
            <a:noFill/>
            <a:ln w="38100">
              <a:solidFill>
                <a:srgbClr val="215968"/>
              </a:solidFill>
              <a:round/>
              <a:headEnd/>
              <a:tailEnd type="triangle" w="med" len="med"/>
            </a:ln>
            <a:effectLst>
              <a:outerShdw dist="35921" dir="2700000" algn="ctr" rotWithShape="0">
                <a:schemeClr val="bg1"/>
              </a:outerShdw>
            </a:effectLst>
          </p:spPr>
          <p:txBody>
            <a:bodyPr/>
            <a:lstStyle/>
            <a:p>
              <a:pPr eaLnBrk="0" hangingPunct="0">
                <a:defRPr/>
              </a:pPr>
              <a:endParaRPr lang="es-ES">
                <a:solidFill>
                  <a:srgbClr val="000000"/>
                </a:solidFill>
                <a:latin typeface="Arial" charset="0"/>
              </a:endParaRPr>
            </a:p>
          </p:txBody>
        </p:sp>
      </p:grpSp>
      <p:sp>
        <p:nvSpPr>
          <p:cNvPr id="80" name="Rectangle 17">
            <a:extLst>
              <a:ext uri="{FF2B5EF4-FFF2-40B4-BE49-F238E27FC236}">
                <a16:creationId xmlns:a16="http://schemas.microsoft.com/office/drawing/2014/main" id="{F160585F-7CDB-414C-8D3B-FB22E68A4E0C}"/>
              </a:ext>
            </a:extLst>
          </p:cNvPr>
          <p:cNvSpPr>
            <a:spLocks noChangeArrowheads="1"/>
          </p:cNvSpPr>
          <p:nvPr/>
        </p:nvSpPr>
        <p:spPr bwMode="auto">
          <a:xfrm>
            <a:off x="2145903" y="945811"/>
            <a:ext cx="6640792" cy="430887"/>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sz="2800" b="0" dirty="0">
                <a:solidFill>
                  <a:schemeClr val="tx1">
                    <a:lumMod val="75000"/>
                    <a:lumOff val="25000"/>
                  </a:schemeClr>
                </a:solidFill>
              </a:rPr>
              <a:t>Point of </a:t>
            </a:r>
            <a:r>
              <a:rPr lang="es-ES_tradnl" sz="2800" b="0" dirty="0" err="1">
                <a:solidFill>
                  <a:schemeClr val="tx1">
                    <a:lumMod val="75000"/>
                    <a:lumOff val="25000"/>
                  </a:schemeClr>
                </a:solidFill>
              </a:rPr>
              <a:t>view</a:t>
            </a:r>
            <a:r>
              <a:rPr lang="es-ES_tradnl" sz="2800" b="0" dirty="0">
                <a:solidFill>
                  <a:schemeClr val="tx1">
                    <a:lumMod val="75000"/>
                    <a:lumOff val="25000"/>
                  </a:schemeClr>
                </a:solidFill>
              </a:rPr>
              <a:t> of </a:t>
            </a:r>
            <a:r>
              <a:rPr lang="es-ES_tradnl" sz="2800" b="0" dirty="0" err="1">
                <a:solidFill>
                  <a:schemeClr val="tx1">
                    <a:lumMod val="75000"/>
                    <a:lumOff val="25000"/>
                  </a:schemeClr>
                </a:solidFill>
              </a:rPr>
              <a:t>an</a:t>
            </a:r>
            <a:r>
              <a:rPr lang="es-ES_tradnl" sz="2800" b="0" dirty="0">
                <a:solidFill>
                  <a:schemeClr val="tx1">
                    <a:lumMod val="75000"/>
                    <a:lumOff val="25000"/>
                  </a:schemeClr>
                </a:solidFill>
              </a:rPr>
              <a:t> </a:t>
            </a:r>
            <a:r>
              <a:rPr lang="es-ES_tradnl" sz="2800" b="0" dirty="0" err="1">
                <a:solidFill>
                  <a:schemeClr val="tx1">
                    <a:lumMod val="75000"/>
                    <a:lumOff val="25000"/>
                  </a:schemeClr>
                </a:solidFill>
              </a:rPr>
              <a:t>Investment</a:t>
            </a:r>
            <a:r>
              <a:rPr lang="es-ES_tradnl" sz="2800" b="0" dirty="0">
                <a:solidFill>
                  <a:schemeClr val="tx1">
                    <a:lumMod val="75000"/>
                    <a:lumOff val="25000"/>
                  </a:schemeClr>
                </a:solidFill>
              </a:rPr>
              <a:t> performance</a:t>
            </a:r>
            <a:r>
              <a:rPr lang="es-ES_tradnl" sz="2400" dirty="0">
                <a:solidFill>
                  <a:schemeClr val="tx1">
                    <a:lumMod val="75000"/>
                    <a:lumOff val="25000"/>
                  </a:schemeClr>
                </a:solidFill>
              </a:rPr>
              <a:t>:</a:t>
            </a:r>
            <a:endParaRPr lang="es-ES_tradnl" sz="2400" b="0" dirty="0">
              <a:solidFill>
                <a:schemeClr val="tx1">
                  <a:lumMod val="75000"/>
                  <a:lumOff val="25000"/>
                </a:schemeClr>
              </a:solidFill>
            </a:endParaRPr>
          </a:p>
        </p:txBody>
      </p:sp>
      <p:sp>
        <p:nvSpPr>
          <p:cNvPr id="81" name="Rectangle 18">
            <a:extLst>
              <a:ext uri="{FF2B5EF4-FFF2-40B4-BE49-F238E27FC236}">
                <a16:creationId xmlns:a16="http://schemas.microsoft.com/office/drawing/2014/main" id="{3380C9F7-AC12-4CA0-820A-AECE47CE0182}"/>
              </a:ext>
            </a:extLst>
          </p:cNvPr>
          <p:cNvSpPr>
            <a:spLocks noChangeArrowheads="1"/>
          </p:cNvSpPr>
          <p:nvPr/>
        </p:nvSpPr>
        <p:spPr bwMode="auto">
          <a:xfrm>
            <a:off x="1952605" y="4293629"/>
            <a:ext cx="4015523" cy="430887"/>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sz="2800" dirty="0" err="1">
                <a:solidFill>
                  <a:srgbClr val="404040"/>
                </a:solidFill>
                <a:latin typeface="Arial Narrow" pitchFamily="34" charset="0"/>
              </a:rPr>
              <a:t>Return</a:t>
            </a:r>
            <a:r>
              <a:rPr lang="es-ES_tradnl" sz="2800" dirty="0">
                <a:solidFill>
                  <a:srgbClr val="404040"/>
                </a:solidFill>
                <a:latin typeface="Arial Narrow" pitchFamily="34" charset="0"/>
              </a:rPr>
              <a:t> </a:t>
            </a:r>
            <a:r>
              <a:rPr lang="es-ES_tradnl" sz="2800" dirty="0" err="1">
                <a:solidFill>
                  <a:srgbClr val="404040"/>
                </a:solidFill>
                <a:latin typeface="Arial Narrow" pitchFamily="34" charset="0"/>
              </a:rPr>
              <a:t>on</a:t>
            </a:r>
            <a:r>
              <a:rPr lang="es-ES_tradnl" sz="2800" dirty="0">
                <a:solidFill>
                  <a:srgbClr val="404040"/>
                </a:solidFill>
                <a:latin typeface="Arial Narrow" pitchFamily="34" charset="0"/>
              </a:rPr>
              <a:t> </a:t>
            </a:r>
            <a:r>
              <a:rPr lang="es-ES_tradnl" sz="2800" dirty="0" err="1">
                <a:solidFill>
                  <a:srgbClr val="404040"/>
                </a:solidFill>
                <a:latin typeface="Arial Narrow" pitchFamily="34" charset="0"/>
              </a:rPr>
              <a:t>investment</a:t>
            </a:r>
            <a:r>
              <a:rPr lang="es-ES_tradnl" sz="2800" dirty="0">
                <a:solidFill>
                  <a:srgbClr val="404040"/>
                </a:solidFill>
                <a:latin typeface="Arial Narrow" pitchFamily="34" charset="0"/>
              </a:rPr>
              <a:t> (ROI)   =</a:t>
            </a:r>
          </a:p>
        </p:txBody>
      </p:sp>
      <p:sp>
        <p:nvSpPr>
          <p:cNvPr id="82" name="Rectangle 19">
            <a:extLst>
              <a:ext uri="{FF2B5EF4-FFF2-40B4-BE49-F238E27FC236}">
                <a16:creationId xmlns:a16="http://schemas.microsoft.com/office/drawing/2014/main" id="{626B1417-DC3C-45D3-BA5E-0A8C10481F45}"/>
              </a:ext>
            </a:extLst>
          </p:cNvPr>
          <p:cNvSpPr>
            <a:spLocks noChangeArrowheads="1"/>
          </p:cNvSpPr>
          <p:nvPr/>
        </p:nvSpPr>
        <p:spPr bwMode="auto">
          <a:xfrm>
            <a:off x="7118748" y="4267394"/>
            <a:ext cx="3230562" cy="861774"/>
          </a:xfrm>
          <a:prstGeom prst="rect">
            <a:avLst/>
          </a:prstGeom>
          <a:noFill/>
          <a:ln w="9525">
            <a:noFill/>
            <a:miter lim="800000"/>
            <a:headEnd/>
            <a:tailEnd/>
          </a:ln>
          <a:effectLst>
            <a:outerShdw dist="17961" dir="2700000" algn="ctr" rotWithShape="0">
              <a:schemeClr val="bg1"/>
            </a:outerShdw>
          </a:effectLst>
        </p:spPr>
        <p:txBody>
          <a:bodyPr lIns="0" tIns="0" rIns="0" bIns="0">
            <a:spAutoFit/>
          </a:bodyPr>
          <a:lstStyle/>
          <a:p>
            <a:pPr algn="ctr" defTabSz="762000" eaLnBrk="0" hangingPunct="0"/>
            <a:r>
              <a:rPr lang="es-ES_tradnl" sz="2800" b="0" dirty="0">
                <a:solidFill>
                  <a:srgbClr val="404040"/>
                </a:solidFill>
              </a:rPr>
              <a:t>EBIT</a:t>
            </a:r>
          </a:p>
          <a:p>
            <a:pPr algn="ctr" defTabSz="762000" eaLnBrk="0" hangingPunct="0"/>
            <a:r>
              <a:rPr lang="es-ES_tradnl" sz="2800" b="0" dirty="0">
                <a:solidFill>
                  <a:srgbClr val="404040"/>
                </a:solidFill>
              </a:rPr>
              <a:t>Net total </a:t>
            </a:r>
            <a:r>
              <a:rPr lang="es-ES_tradnl" sz="2800" b="0" dirty="0" err="1">
                <a:solidFill>
                  <a:srgbClr val="404040"/>
                </a:solidFill>
              </a:rPr>
              <a:t>assets</a:t>
            </a:r>
            <a:endParaRPr lang="es-ES_tradnl" sz="2800" b="0" dirty="0">
              <a:solidFill>
                <a:srgbClr val="404040"/>
              </a:solidFill>
            </a:endParaRPr>
          </a:p>
        </p:txBody>
      </p:sp>
      <p:sp>
        <p:nvSpPr>
          <p:cNvPr id="83" name="Line 20">
            <a:extLst>
              <a:ext uri="{FF2B5EF4-FFF2-40B4-BE49-F238E27FC236}">
                <a16:creationId xmlns:a16="http://schemas.microsoft.com/office/drawing/2014/main" id="{54BF8CB5-326D-44EA-9435-75CEA251EC7A}"/>
              </a:ext>
            </a:extLst>
          </p:cNvPr>
          <p:cNvSpPr>
            <a:spLocks noChangeShapeType="1"/>
          </p:cNvSpPr>
          <p:nvPr/>
        </p:nvSpPr>
        <p:spPr bwMode="auto">
          <a:xfrm>
            <a:off x="6929457" y="4674512"/>
            <a:ext cx="3282950" cy="1588"/>
          </a:xfrm>
          <a:prstGeom prst="line">
            <a:avLst/>
          </a:prstGeom>
          <a:noFill/>
          <a:ln w="38100">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29" name="Rectangle 18">
            <a:extLst>
              <a:ext uri="{FF2B5EF4-FFF2-40B4-BE49-F238E27FC236}">
                <a16:creationId xmlns:a16="http://schemas.microsoft.com/office/drawing/2014/main" id="{DEC89211-4DA2-432E-AAE7-EE9CEFDFF1F3}"/>
              </a:ext>
            </a:extLst>
          </p:cNvPr>
          <p:cNvSpPr>
            <a:spLocks noChangeArrowheads="1"/>
          </p:cNvSpPr>
          <p:nvPr/>
        </p:nvSpPr>
        <p:spPr bwMode="auto">
          <a:xfrm>
            <a:off x="2049588" y="3619605"/>
            <a:ext cx="3821559" cy="430887"/>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sz="2800" dirty="0" err="1">
                <a:solidFill>
                  <a:srgbClr val="404040"/>
                </a:solidFill>
                <a:latin typeface="Arial Narrow" pitchFamily="34" charset="0"/>
              </a:rPr>
              <a:t>Earnings</a:t>
            </a:r>
            <a:r>
              <a:rPr lang="es-ES_tradnl" sz="2800" dirty="0">
                <a:solidFill>
                  <a:srgbClr val="404040"/>
                </a:solidFill>
                <a:latin typeface="Arial Narrow" pitchFamily="34" charset="0"/>
              </a:rPr>
              <a:t> per Share (EPS)   =</a:t>
            </a:r>
          </a:p>
        </p:txBody>
      </p:sp>
      <p:sp>
        <p:nvSpPr>
          <p:cNvPr id="30" name="Rectangle 19">
            <a:extLst>
              <a:ext uri="{FF2B5EF4-FFF2-40B4-BE49-F238E27FC236}">
                <a16:creationId xmlns:a16="http://schemas.microsoft.com/office/drawing/2014/main" id="{48381380-EBB6-405F-BDF6-255066F6DA62}"/>
              </a:ext>
            </a:extLst>
          </p:cNvPr>
          <p:cNvSpPr>
            <a:spLocks noChangeArrowheads="1"/>
          </p:cNvSpPr>
          <p:nvPr/>
        </p:nvSpPr>
        <p:spPr bwMode="auto">
          <a:xfrm>
            <a:off x="6234240" y="3433612"/>
            <a:ext cx="4885367" cy="861774"/>
          </a:xfrm>
          <a:prstGeom prst="rect">
            <a:avLst/>
          </a:prstGeom>
          <a:noFill/>
          <a:ln w="9525">
            <a:noFill/>
            <a:miter lim="800000"/>
            <a:headEnd/>
            <a:tailEnd/>
          </a:ln>
          <a:effectLst>
            <a:outerShdw dist="17961" dir="2700000" algn="ctr" rotWithShape="0">
              <a:schemeClr val="bg1"/>
            </a:outerShdw>
          </a:effectLst>
        </p:spPr>
        <p:txBody>
          <a:bodyPr wrap="square" lIns="0" tIns="0" rIns="0" bIns="0" anchor="t">
            <a:spAutoFit/>
          </a:bodyPr>
          <a:lstStyle/>
          <a:p>
            <a:pPr algn="ctr" defTabSz="762000" eaLnBrk="0" hangingPunct="0"/>
            <a:r>
              <a:rPr lang="es-ES_tradnl" sz="2800" dirty="0">
                <a:solidFill>
                  <a:srgbClr val="404040"/>
                </a:solidFill>
              </a:rPr>
              <a:t>Net </a:t>
            </a:r>
            <a:r>
              <a:rPr lang="es-ES_tradnl" sz="2800" dirty="0" err="1">
                <a:solidFill>
                  <a:srgbClr val="404040"/>
                </a:solidFill>
              </a:rPr>
              <a:t>Income</a:t>
            </a:r>
            <a:endParaRPr lang="es-ES_tradnl" sz="2800" b="0" dirty="0" err="1">
              <a:solidFill>
                <a:srgbClr val="404040"/>
              </a:solidFill>
            </a:endParaRPr>
          </a:p>
          <a:p>
            <a:pPr algn="ctr" defTabSz="762000" eaLnBrk="0" hangingPunct="0"/>
            <a:r>
              <a:rPr lang="es-ES_tradnl" sz="2800" dirty="0" err="1">
                <a:solidFill>
                  <a:srgbClr val="404040"/>
                </a:solidFill>
              </a:rPr>
              <a:t>Nº</a:t>
            </a:r>
            <a:r>
              <a:rPr lang="es-ES_tradnl" sz="2800" dirty="0">
                <a:solidFill>
                  <a:srgbClr val="404040"/>
                </a:solidFill>
              </a:rPr>
              <a:t> </a:t>
            </a:r>
            <a:r>
              <a:rPr lang="es-ES_tradnl" sz="2800" dirty="0" err="1">
                <a:solidFill>
                  <a:srgbClr val="404040"/>
                </a:solidFill>
              </a:rPr>
              <a:t>Common</a:t>
            </a:r>
            <a:r>
              <a:rPr lang="es-ES_tradnl" sz="2800" dirty="0">
                <a:solidFill>
                  <a:srgbClr val="404040"/>
                </a:solidFill>
              </a:rPr>
              <a:t> Shares O.</a:t>
            </a:r>
            <a:endParaRPr lang="es-ES_tradnl" sz="2800" b="0" dirty="0">
              <a:solidFill>
                <a:srgbClr val="404040"/>
              </a:solidFill>
            </a:endParaRPr>
          </a:p>
        </p:txBody>
      </p:sp>
      <p:sp>
        <p:nvSpPr>
          <p:cNvPr id="31" name="Line 20">
            <a:extLst>
              <a:ext uri="{FF2B5EF4-FFF2-40B4-BE49-F238E27FC236}">
                <a16:creationId xmlns:a16="http://schemas.microsoft.com/office/drawing/2014/main" id="{5123EF5F-2DD0-4FA9-8AB9-349E42E0E77B}"/>
              </a:ext>
            </a:extLst>
          </p:cNvPr>
          <p:cNvSpPr>
            <a:spLocks noChangeShapeType="1"/>
          </p:cNvSpPr>
          <p:nvPr/>
        </p:nvSpPr>
        <p:spPr bwMode="auto">
          <a:xfrm>
            <a:off x="7119026" y="3860169"/>
            <a:ext cx="3282950" cy="1588"/>
          </a:xfrm>
          <a:prstGeom prst="line">
            <a:avLst/>
          </a:prstGeom>
          <a:noFill/>
          <a:ln w="38100">
            <a:solidFill>
              <a:srgbClr val="000000"/>
            </a:solidFill>
            <a:round/>
            <a:headEnd/>
            <a:tailEnd/>
          </a:ln>
          <a:effectLst>
            <a:outerShdw dist="17961" dir="2700000" algn="ctr" rotWithShape="0">
              <a:schemeClr val="bg1"/>
            </a:outerShdw>
          </a:effectLst>
        </p:spPr>
        <p:txBody>
          <a:bodyPr/>
          <a:lstStyle/>
          <a:p>
            <a:pPr eaLnBrk="0" hangingPunct="0">
              <a:defRPr/>
            </a:pPr>
            <a:endParaRPr lang="es-ES" dirty="0">
              <a:solidFill>
                <a:srgbClr val="000000"/>
              </a:solidFill>
              <a:latin typeface="Arial" charset="0"/>
            </a:endParaRPr>
          </a:p>
        </p:txBody>
      </p:sp>
      <p:sp>
        <p:nvSpPr>
          <p:cNvPr id="32" name="Rectangle 18">
            <a:extLst>
              <a:ext uri="{FF2B5EF4-FFF2-40B4-BE49-F238E27FC236}">
                <a16:creationId xmlns:a16="http://schemas.microsoft.com/office/drawing/2014/main" id="{F8463EA9-AF69-4AFE-A29B-3225EB3EAFD4}"/>
              </a:ext>
            </a:extLst>
          </p:cNvPr>
          <p:cNvSpPr>
            <a:spLocks noChangeArrowheads="1"/>
          </p:cNvSpPr>
          <p:nvPr/>
        </p:nvSpPr>
        <p:spPr bwMode="auto">
          <a:xfrm>
            <a:off x="2093430" y="5314123"/>
            <a:ext cx="1397819" cy="430887"/>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sz="2800" dirty="0" err="1">
                <a:solidFill>
                  <a:srgbClr val="404040"/>
                </a:solidFill>
                <a:latin typeface="Arial Narrow" pitchFamily="34" charset="0"/>
              </a:rPr>
              <a:t>Marging</a:t>
            </a:r>
            <a:r>
              <a:rPr lang="es-ES_tradnl" sz="2800" dirty="0">
                <a:solidFill>
                  <a:srgbClr val="404040"/>
                </a:solidFill>
                <a:latin typeface="Arial Narrow" pitchFamily="34" charset="0"/>
              </a:rPr>
              <a:t>  =</a:t>
            </a:r>
          </a:p>
        </p:txBody>
      </p:sp>
      <p:sp>
        <p:nvSpPr>
          <p:cNvPr id="33" name="Rectangle 19">
            <a:extLst>
              <a:ext uri="{FF2B5EF4-FFF2-40B4-BE49-F238E27FC236}">
                <a16:creationId xmlns:a16="http://schemas.microsoft.com/office/drawing/2014/main" id="{7AE2AADD-D40F-42E5-92A9-143AE2515577}"/>
              </a:ext>
            </a:extLst>
          </p:cNvPr>
          <p:cNvSpPr>
            <a:spLocks noChangeArrowheads="1"/>
          </p:cNvSpPr>
          <p:nvPr/>
        </p:nvSpPr>
        <p:spPr bwMode="auto">
          <a:xfrm>
            <a:off x="7259573" y="5287888"/>
            <a:ext cx="3230562" cy="861774"/>
          </a:xfrm>
          <a:prstGeom prst="rect">
            <a:avLst/>
          </a:prstGeom>
          <a:noFill/>
          <a:ln w="9525">
            <a:noFill/>
            <a:miter lim="800000"/>
            <a:headEnd/>
            <a:tailEnd/>
          </a:ln>
          <a:effectLst>
            <a:outerShdw dist="17961" dir="2700000" algn="ctr" rotWithShape="0">
              <a:schemeClr val="bg1"/>
            </a:outerShdw>
          </a:effectLst>
        </p:spPr>
        <p:txBody>
          <a:bodyPr lIns="0" tIns="0" rIns="0" bIns="0" anchor="t">
            <a:spAutoFit/>
          </a:bodyPr>
          <a:lstStyle/>
          <a:p>
            <a:pPr algn="ctr" defTabSz="762000" eaLnBrk="0" hangingPunct="0"/>
            <a:r>
              <a:rPr lang="es-ES_tradnl" sz="2800" dirty="0">
                <a:solidFill>
                  <a:srgbClr val="404040"/>
                </a:solidFill>
              </a:rPr>
              <a:t>Net </a:t>
            </a:r>
            <a:r>
              <a:rPr lang="es-ES_tradnl" sz="2800" dirty="0" err="1">
                <a:solidFill>
                  <a:srgbClr val="404040"/>
                </a:solidFill>
              </a:rPr>
              <a:t>Income</a:t>
            </a:r>
            <a:endParaRPr lang="es-ES_tradnl" sz="2800" b="0" dirty="0" err="1">
              <a:solidFill>
                <a:srgbClr val="404040"/>
              </a:solidFill>
            </a:endParaRPr>
          </a:p>
          <a:p>
            <a:pPr algn="ctr" defTabSz="762000" eaLnBrk="0" hangingPunct="0"/>
            <a:r>
              <a:rPr lang="es-ES_tradnl" sz="2800" b="0" dirty="0">
                <a:solidFill>
                  <a:srgbClr val="404040"/>
                </a:solidFill>
              </a:rPr>
              <a:t>Sales</a:t>
            </a:r>
          </a:p>
        </p:txBody>
      </p:sp>
      <p:sp>
        <p:nvSpPr>
          <p:cNvPr id="34" name="Line 20">
            <a:extLst>
              <a:ext uri="{FF2B5EF4-FFF2-40B4-BE49-F238E27FC236}">
                <a16:creationId xmlns:a16="http://schemas.microsoft.com/office/drawing/2014/main" id="{4C369C49-CD4C-4D1A-A53D-9E4AB2A01E36}"/>
              </a:ext>
            </a:extLst>
          </p:cNvPr>
          <p:cNvSpPr>
            <a:spLocks noChangeShapeType="1"/>
          </p:cNvSpPr>
          <p:nvPr/>
        </p:nvSpPr>
        <p:spPr bwMode="auto">
          <a:xfrm>
            <a:off x="7070282" y="5695006"/>
            <a:ext cx="3282950" cy="1588"/>
          </a:xfrm>
          <a:prstGeom prst="line">
            <a:avLst/>
          </a:prstGeom>
          <a:noFill/>
          <a:ln w="38100">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Tree>
    <p:extLst>
      <p:ext uri="{BB962C8B-B14F-4D97-AF65-F5344CB8AC3E}">
        <p14:creationId xmlns:p14="http://schemas.microsoft.com/office/powerpoint/2010/main" val="32055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70" name="Rectangle 22">
            <a:extLst>
              <a:ext uri="{FF2B5EF4-FFF2-40B4-BE49-F238E27FC236}">
                <a16:creationId xmlns:a16="http://schemas.microsoft.com/office/drawing/2014/main" id="{5B62C38A-5F7D-4C44-8C0B-0A5B134E3854}"/>
              </a:ext>
            </a:extLst>
          </p:cNvPr>
          <p:cNvSpPr>
            <a:spLocks noChangeArrowheads="1"/>
          </p:cNvSpPr>
          <p:nvPr/>
        </p:nvSpPr>
        <p:spPr bwMode="auto">
          <a:xfrm>
            <a:off x="1645920" y="1006158"/>
            <a:ext cx="8686800" cy="492443"/>
          </a:xfrm>
          <a:prstGeom prst="rect">
            <a:avLst/>
          </a:prstGeom>
          <a:noFill/>
          <a:ln w="9525">
            <a:noFill/>
            <a:miter lim="800000"/>
            <a:headEnd/>
            <a:tailEnd/>
          </a:ln>
          <a:effectLst>
            <a:outerShdw dist="53882" dir="2700000" algn="ctr" rotWithShape="0">
              <a:schemeClr val="bg1"/>
            </a:outerShdw>
          </a:effectLst>
        </p:spPr>
        <p:txBody>
          <a:bodyPr lIns="0" tIns="0" rIns="0" bIns="0">
            <a:spAutoFit/>
          </a:bodyPr>
          <a:lstStyle/>
          <a:p>
            <a:pPr algn="ctr" defTabSz="762000" eaLnBrk="0" hangingPunct="0">
              <a:defRPr/>
            </a:pPr>
            <a:r>
              <a:rPr lang="es-ES_tradnl" sz="3200" b="1" dirty="0" err="1">
                <a:solidFill>
                  <a:schemeClr val="accent1"/>
                </a:solidFill>
                <a:latin typeface="Calibri"/>
                <a:cs typeface="Calibri"/>
              </a:rPr>
              <a:t>Return</a:t>
            </a:r>
            <a:r>
              <a:rPr lang="es-ES_tradnl" sz="3200" b="1" dirty="0">
                <a:solidFill>
                  <a:schemeClr val="accent1"/>
                </a:solidFill>
                <a:latin typeface="Calibri"/>
                <a:cs typeface="Calibri"/>
              </a:rPr>
              <a:t> </a:t>
            </a:r>
            <a:r>
              <a:rPr lang="es-ES_tradnl" sz="3200" b="1" dirty="0" err="1">
                <a:solidFill>
                  <a:schemeClr val="accent1"/>
                </a:solidFill>
                <a:latin typeface="Calibri"/>
                <a:cs typeface="Calibri"/>
              </a:rPr>
              <a:t>breakdown</a:t>
            </a:r>
            <a:endParaRPr lang="es-ES_tradnl" sz="3200" b="1" dirty="0">
              <a:solidFill>
                <a:schemeClr val="accent1"/>
              </a:solidFill>
              <a:latin typeface="Calibri"/>
              <a:cs typeface="Calibri"/>
            </a:endParaRPr>
          </a:p>
        </p:txBody>
      </p:sp>
      <p:grpSp>
        <p:nvGrpSpPr>
          <p:cNvPr id="2" name="Group 1">
            <a:extLst>
              <a:ext uri="{FF2B5EF4-FFF2-40B4-BE49-F238E27FC236}">
                <a16:creationId xmlns:a16="http://schemas.microsoft.com/office/drawing/2014/main" id="{12303E24-F4D6-405F-B0FF-AA9904CE2C77}"/>
              </a:ext>
            </a:extLst>
          </p:cNvPr>
          <p:cNvGrpSpPr/>
          <p:nvPr/>
        </p:nvGrpSpPr>
        <p:grpSpPr>
          <a:xfrm>
            <a:off x="1750567" y="1895930"/>
            <a:ext cx="9151113" cy="4068625"/>
            <a:chOff x="2672080" y="2568575"/>
            <a:chExt cx="8229600" cy="3395980"/>
          </a:xfrm>
        </p:grpSpPr>
        <p:sp>
          <p:nvSpPr>
            <p:cNvPr id="48" name="Rectangle 2">
              <a:extLst>
                <a:ext uri="{FF2B5EF4-FFF2-40B4-BE49-F238E27FC236}">
                  <a16:creationId xmlns:a16="http://schemas.microsoft.com/office/drawing/2014/main" id="{F9EC7334-764D-424A-9BA7-46667EE6CAF9}"/>
                </a:ext>
              </a:extLst>
            </p:cNvPr>
            <p:cNvSpPr>
              <a:spLocks noChangeArrowheads="1"/>
            </p:cNvSpPr>
            <p:nvPr/>
          </p:nvSpPr>
          <p:spPr bwMode="auto">
            <a:xfrm>
              <a:off x="3434080" y="5516880"/>
              <a:ext cx="6705600" cy="44767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endParaRPr lang="es-ES">
                <a:solidFill>
                  <a:srgbClr val="000000"/>
                </a:solidFill>
                <a:latin typeface="Arial" charset="0"/>
              </a:endParaRPr>
            </a:p>
          </p:txBody>
        </p:sp>
        <p:sp>
          <p:nvSpPr>
            <p:cNvPr id="49" name="Rectangle 3">
              <a:extLst>
                <a:ext uri="{FF2B5EF4-FFF2-40B4-BE49-F238E27FC236}">
                  <a16:creationId xmlns:a16="http://schemas.microsoft.com/office/drawing/2014/main" id="{DD530AD8-1415-4217-BBA8-FC995C66C180}"/>
                </a:ext>
              </a:extLst>
            </p:cNvPr>
            <p:cNvSpPr>
              <a:spLocks noChangeArrowheads="1"/>
            </p:cNvSpPr>
            <p:nvPr/>
          </p:nvSpPr>
          <p:spPr bwMode="auto">
            <a:xfrm>
              <a:off x="2672080" y="4566922"/>
              <a:ext cx="8229600" cy="830263"/>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endParaRPr lang="es-ES">
                <a:solidFill>
                  <a:srgbClr val="000000"/>
                </a:solidFill>
                <a:latin typeface="Arial" charset="0"/>
              </a:endParaRPr>
            </a:p>
          </p:txBody>
        </p:sp>
        <p:sp>
          <p:nvSpPr>
            <p:cNvPr id="50" name="Rectangle 4">
              <a:extLst>
                <a:ext uri="{FF2B5EF4-FFF2-40B4-BE49-F238E27FC236}">
                  <a16:creationId xmlns:a16="http://schemas.microsoft.com/office/drawing/2014/main" id="{64EDCAFA-5F69-4588-BBCF-D5176E8CA705}"/>
                </a:ext>
              </a:extLst>
            </p:cNvPr>
            <p:cNvSpPr>
              <a:spLocks noChangeArrowheads="1"/>
            </p:cNvSpPr>
            <p:nvPr/>
          </p:nvSpPr>
          <p:spPr bwMode="auto">
            <a:xfrm>
              <a:off x="3205480" y="3604894"/>
              <a:ext cx="7162800" cy="8223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endParaRPr lang="es-ES">
                <a:solidFill>
                  <a:srgbClr val="000000"/>
                </a:solidFill>
                <a:latin typeface="Arial" charset="0"/>
              </a:endParaRPr>
            </a:p>
          </p:txBody>
        </p:sp>
        <p:sp>
          <p:nvSpPr>
            <p:cNvPr id="51" name="Rectangle 5">
              <a:extLst>
                <a:ext uri="{FF2B5EF4-FFF2-40B4-BE49-F238E27FC236}">
                  <a16:creationId xmlns:a16="http://schemas.microsoft.com/office/drawing/2014/main" id="{0D36211E-9E18-410B-8CBE-BCB1F384F7B3}"/>
                </a:ext>
              </a:extLst>
            </p:cNvPr>
            <p:cNvSpPr>
              <a:spLocks noChangeArrowheads="1"/>
            </p:cNvSpPr>
            <p:nvPr/>
          </p:nvSpPr>
          <p:spPr bwMode="auto">
            <a:xfrm>
              <a:off x="4348480" y="2568575"/>
              <a:ext cx="4876800" cy="822326"/>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lstStyle/>
            <a:p>
              <a:pPr eaLnBrk="0" hangingPunct="0">
                <a:defRPr/>
              </a:pPr>
              <a:endParaRPr lang="es-ES">
                <a:solidFill>
                  <a:srgbClr val="000000"/>
                </a:solidFill>
                <a:latin typeface="Arial" charset="0"/>
              </a:endParaRPr>
            </a:p>
          </p:txBody>
        </p:sp>
        <p:sp>
          <p:nvSpPr>
            <p:cNvPr id="52" name="Rectangle 51">
              <a:extLst>
                <a:ext uri="{FF2B5EF4-FFF2-40B4-BE49-F238E27FC236}">
                  <a16:creationId xmlns:a16="http://schemas.microsoft.com/office/drawing/2014/main" id="{F6FA35CE-52B6-474B-99C2-09462AC1C820}"/>
                </a:ext>
              </a:extLst>
            </p:cNvPr>
            <p:cNvSpPr>
              <a:spLocks noChangeArrowheads="1"/>
            </p:cNvSpPr>
            <p:nvPr/>
          </p:nvSpPr>
          <p:spPr bwMode="auto">
            <a:xfrm>
              <a:off x="3859530" y="5608955"/>
              <a:ext cx="5123262" cy="276999"/>
            </a:xfrm>
            <a:prstGeom prst="rect">
              <a:avLst/>
            </a:prstGeom>
            <a:noFill/>
            <a:ln w="9525">
              <a:noFill/>
              <a:miter lim="800000"/>
              <a:headEnd/>
              <a:tailEnd/>
            </a:ln>
            <a:effectLst>
              <a:outerShdw dist="17961" dir="2700000" algn="ctr" rotWithShape="0">
                <a:schemeClr val="bg1"/>
              </a:outerShdw>
            </a:effectLst>
          </p:spPr>
          <p:txBody>
            <a:bodyPr wrap="none" lIns="0" tIns="0" rIns="0" bIns="0">
              <a:spAutoFit/>
            </a:bodyPr>
            <a:lstStyle/>
            <a:p>
              <a:pPr defTabSz="762000" eaLnBrk="0" hangingPunct="0">
                <a:defRPr/>
              </a:pPr>
              <a:r>
                <a:rPr lang="es-ES_tradnl" dirty="0">
                  <a:solidFill>
                    <a:srgbClr val="000000"/>
                  </a:solidFill>
                  <a:latin typeface="Arial" charset="0"/>
                </a:rPr>
                <a:t>ROE  =  </a:t>
              </a:r>
              <a:r>
                <a:rPr lang="es-ES_tradnl" dirty="0" err="1">
                  <a:solidFill>
                    <a:srgbClr val="000000"/>
                  </a:solidFill>
                  <a:latin typeface="Arial" charset="0"/>
                </a:rPr>
                <a:t>Margin</a:t>
              </a:r>
              <a:r>
                <a:rPr lang="es-ES_tradnl" dirty="0">
                  <a:solidFill>
                    <a:srgbClr val="000000"/>
                  </a:solidFill>
                  <a:latin typeface="Arial" charset="0"/>
                </a:rPr>
                <a:t>  x  </a:t>
              </a:r>
              <a:r>
                <a:rPr lang="es-ES_tradnl" dirty="0" err="1">
                  <a:solidFill>
                    <a:srgbClr val="000000"/>
                  </a:solidFill>
                  <a:latin typeface="Arial" charset="0"/>
                </a:rPr>
                <a:t>Turnover</a:t>
              </a:r>
              <a:r>
                <a:rPr lang="es-ES_tradnl" dirty="0">
                  <a:solidFill>
                    <a:srgbClr val="000000"/>
                  </a:solidFill>
                  <a:latin typeface="Arial" charset="0"/>
                </a:rPr>
                <a:t>  x  </a:t>
              </a:r>
              <a:r>
                <a:rPr lang="es-ES_tradnl" dirty="0" err="1">
                  <a:solidFill>
                    <a:srgbClr val="FF0000"/>
                  </a:solidFill>
                  <a:latin typeface="Arial" charset="0"/>
                </a:rPr>
                <a:t>Financial</a:t>
              </a:r>
              <a:r>
                <a:rPr lang="es-ES_tradnl" dirty="0">
                  <a:solidFill>
                    <a:srgbClr val="FF0000"/>
                  </a:solidFill>
                  <a:latin typeface="Arial" charset="0"/>
                </a:rPr>
                <a:t> </a:t>
              </a:r>
              <a:r>
                <a:rPr lang="es-ES_tradnl" dirty="0" err="1">
                  <a:solidFill>
                    <a:srgbClr val="FF0000"/>
                  </a:solidFill>
                  <a:latin typeface="Arial" charset="0"/>
                </a:rPr>
                <a:t>leverage</a:t>
              </a:r>
              <a:endParaRPr lang="es-ES_tradnl" dirty="0">
                <a:solidFill>
                  <a:srgbClr val="FF0000"/>
                </a:solidFill>
                <a:latin typeface="Arial" charset="0"/>
              </a:endParaRPr>
            </a:p>
          </p:txBody>
        </p:sp>
        <p:grpSp>
          <p:nvGrpSpPr>
            <p:cNvPr id="53" name="Group 52">
              <a:extLst>
                <a:ext uri="{FF2B5EF4-FFF2-40B4-BE49-F238E27FC236}">
                  <a16:creationId xmlns:a16="http://schemas.microsoft.com/office/drawing/2014/main" id="{A935698B-47ED-4350-AAB5-07EF14B46891}"/>
                </a:ext>
              </a:extLst>
            </p:cNvPr>
            <p:cNvGrpSpPr>
              <a:grpSpLocks/>
            </p:cNvGrpSpPr>
            <p:nvPr/>
          </p:nvGrpSpPr>
          <p:grpSpPr bwMode="auto">
            <a:xfrm>
              <a:off x="3586480" y="3604895"/>
              <a:ext cx="6477000" cy="822325"/>
              <a:chOff x="960" y="1922"/>
              <a:chExt cx="4080" cy="518"/>
            </a:xfrm>
          </p:grpSpPr>
          <p:sp>
            <p:nvSpPr>
              <p:cNvPr id="54" name="Rectangle 53">
                <a:extLst>
                  <a:ext uri="{FF2B5EF4-FFF2-40B4-BE49-F238E27FC236}">
                    <a16:creationId xmlns:a16="http://schemas.microsoft.com/office/drawing/2014/main" id="{822BD505-7D49-4FC0-BA8B-4EA127735CCC}"/>
                  </a:ext>
                </a:extLst>
              </p:cNvPr>
              <p:cNvSpPr>
                <a:spLocks noChangeArrowheads="1"/>
              </p:cNvSpPr>
              <p:nvPr/>
            </p:nvSpPr>
            <p:spPr bwMode="auto">
              <a:xfrm>
                <a:off x="960" y="2097"/>
                <a:ext cx="4080" cy="192"/>
              </a:xfrm>
              <a:prstGeom prst="rect">
                <a:avLst/>
              </a:prstGeom>
              <a:noFill/>
              <a:ln w="9525">
                <a:noFill/>
                <a:miter lim="800000"/>
                <a:headEnd/>
                <a:tailEnd/>
              </a:ln>
              <a:effectLst>
                <a:outerShdw dist="17961" dir="2700000" algn="ctr" rotWithShape="0">
                  <a:schemeClr val="bg1"/>
                </a:outerShdw>
              </a:effectLst>
            </p:spPr>
            <p:txBody>
              <a:bodyPr lIns="0" tIns="0" rIns="0" bIns="0">
                <a:spAutoFit/>
              </a:bodyPr>
              <a:lstStyle/>
              <a:p>
                <a:pPr defTabSz="762000" eaLnBrk="0" hangingPunct="0">
                  <a:tabLst>
                    <a:tab pos="3289300" algn="ctr"/>
                    <a:tab pos="4775200" algn="ctr"/>
                    <a:tab pos="6197600" algn="ctr"/>
                  </a:tabLst>
                  <a:defRPr/>
                </a:pPr>
                <a:r>
                  <a:rPr lang="es-ES_tradnl">
                    <a:solidFill>
                      <a:srgbClr val="000000"/>
                    </a:solidFill>
                    <a:latin typeface="Arial" charset="0"/>
                  </a:rPr>
                  <a:t>ROE =	x	x	=</a:t>
                </a:r>
              </a:p>
            </p:txBody>
          </p:sp>
          <p:sp>
            <p:nvSpPr>
              <p:cNvPr id="55" name="Rectangle 54">
                <a:extLst>
                  <a:ext uri="{FF2B5EF4-FFF2-40B4-BE49-F238E27FC236}">
                    <a16:creationId xmlns:a16="http://schemas.microsoft.com/office/drawing/2014/main" id="{D7C94650-9173-4A77-89DD-54B894BCAC85}"/>
                  </a:ext>
                </a:extLst>
              </p:cNvPr>
              <p:cNvSpPr>
                <a:spLocks noChangeArrowheads="1"/>
              </p:cNvSpPr>
              <p:nvPr/>
            </p:nvSpPr>
            <p:spPr bwMode="auto">
              <a:xfrm>
                <a:off x="1472" y="1922"/>
                <a:ext cx="3360" cy="518"/>
              </a:xfrm>
              <a:prstGeom prst="rect">
                <a:avLst/>
              </a:prstGeom>
              <a:noFill/>
              <a:ln w="9525">
                <a:noFill/>
                <a:miter lim="800000"/>
                <a:headEnd/>
                <a:tailEnd/>
              </a:ln>
              <a:effectLst>
                <a:outerShdw dist="12700" dir="5400000" algn="ctr" rotWithShape="0">
                  <a:schemeClr val="bg1"/>
                </a:outerShdw>
              </a:effectLst>
            </p:spPr>
            <p:txBody>
              <a:bodyPr lIns="0" tIns="0" rIns="0" bIns="0">
                <a:spAutoFit/>
              </a:bodyPr>
              <a:lstStyle/>
              <a:p>
                <a:pPr defTabSz="762000" eaLnBrk="0" hangingPunct="0">
                  <a:lnSpc>
                    <a:spcPct val="135000"/>
                  </a:lnSpc>
                  <a:tabLst>
                    <a:tab pos="1054100" algn="ctr"/>
                    <a:tab pos="3314700" algn="ctr"/>
                    <a:tab pos="4711700" algn="ctr"/>
                  </a:tabLst>
                  <a:defRPr/>
                </a:pPr>
                <a:r>
                  <a:rPr lang="es-ES_tradnl" dirty="0">
                    <a:solidFill>
                      <a:srgbClr val="000000"/>
                    </a:solidFill>
                    <a:latin typeface="Arial" charset="0"/>
                  </a:rPr>
                  <a:t>	Net </a:t>
                </a:r>
                <a:r>
                  <a:rPr lang="es-ES_tradnl" dirty="0" err="1">
                    <a:solidFill>
                      <a:srgbClr val="000000"/>
                    </a:solidFill>
                    <a:latin typeface="Arial" charset="0"/>
                  </a:rPr>
                  <a:t>profit</a:t>
                </a:r>
                <a:r>
                  <a:rPr lang="es-ES_tradnl" dirty="0">
                    <a:solidFill>
                      <a:srgbClr val="000000"/>
                    </a:solidFill>
                    <a:latin typeface="Arial" charset="0"/>
                  </a:rPr>
                  <a:t>	Sales	</a:t>
                </a:r>
                <a:r>
                  <a:rPr lang="es-ES_tradnl" dirty="0" err="1">
                    <a:solidFill>
                      <a:srgbClr val="000000"/>
                    </a:solidFill>
                    <a:latin typeface="Arial" charset="0"/>
                  </a:rPr>
                  <a:t>Assets</a:t>
                </a:r>
                <a:endParaRPr lang="es-ES_tradnl" dirty="0">
                  <a:solidFill>
                    <a:srgbClr val="000000"/>
                  </a:solidFill>
                  <a:latin typeface="Arial" charset="0"/>
                </a:endParaRPr>
              </a:p>
              <a:p>
                <a:pPr defTabSz="762000" eaLnBrk="0" hangingPunct="0">
                  <a:lnSpc>
                    <a:spcPct val="135000"/>
                  </a:lnSpc>
                  <a:tabLst>
                    <a:tab pos="1054100" algn="ctr"/>
                    <a:tab pos="3314700" algn="ctr"/>
                    <a:tab pos="4711700" algn="ctr"/>
                  </a:tabLst>
                  <a:defRPr/>
                </a:pPr>
                <a:r>
                  <a:rPr lang="es-ES_tradnl" dirty="0">
                    <a:solidFill>
                      <a:srgbClr val="000000"/>
                    </a:solidFill>
                    <a:latin typeface="Arial" charset="0"/>
                  </a:rPr>
                  <a:t>	</a:t>
                </a:r>
                <a:r>
                  <a:rPr lang="es-ES_tradnl" dirty="0" err="1">
                    <a:solidFill>
                      <a:srgbClr val="000000"/>
                    </a:solidFill>
                    <a:latin typeface="Arial" charset="0"/>
                  </a:rPr>
                  <a:t>Equity</a:t>
                </a:r>
                <a:r>
                  <a:rPr lang="es-ES_tradnl" dirty="0">
                    <a:solidFill>
                      <a:srgbClr val="000000"/>
                    </a:solidFill>
                    <a:latin typeface="Arial" charset="0"/>
                  </a:rPr>
                  <a:t>	Sales	</a:t>
                </a:r>
                <a:r>
                  <a:rPr lang="es-ES_tradnl" dirty="0" err="1">
                    <a:solidFill>
                      <a:srgbClr val="000000"/>
                    </a:solidFill>
                    <a:latin typeface="Arial" charset="0"/>
                  </a:rPr>
                  <a:t>Assets</a:t>
                </a:r>
                <a:endParaRPr lang="es-ES_tradnl" dirty="0">
                  <a:solidFill>
                    <a:srgbClr val="000000"/>
                  </a:solidFill>
                  <a:latin typeface="Arial" charset="0"/>
                </a:endParaRPr>
              </a:p>
            </p:txBody>
          </p:sp>
          <p:grpSp>
            <p:nvGrpSpPr>
              <p:cNvPr id="56" name="Group 55">
                <a:extLst>
                  <a:ext uri="{FF2B5EF4-FFF2-40B4-BE49-F238E27FC236}">
                    <a16:creationId xmlns:a16="http://schemas.microsoft.com/office/drawing/2014/main" id="{185D1F7C-E1B7-4F55-B0B7-089971308F6F}"/>
                  </a:ext>
                </a:extLst>
              </p:cNvPr>
              <p:cNvGrpSpPr>
                <a:grpSpLocks/>
              </p:cNvGrpSpPr>
              <p:nvPr/>
            </p:nvGrpSpPr>
            <p:grpSpPr bwMode="auto">
              <a:xfrm>
                <a:off x="1422" y="2127"/>
                <a:ext cx="2941" cy="9"/>
                <a:chOff x="1653" y="2127"/>
                <a:chExt cx="2941" cy="9"/>
              </a:xfrm>
            </p:grpSpPr>
            <p:sp>
              <p:nvSpPr>
                <p:cNvPr id="57" name="Line 13">
                  <a:extLst>
                    <a:ext uri="{FF2B5EF4-FFF2-40B4-BE49-F238E27FC236}">
                      <a16:creationId xmlns:a16="http://schemas.microsoft.com/office/drawing/2014/main" id="{24A9F38E-0B98-42E9-AD59-D6F17D933077}"/>
                    </a:ext>
                  </a:extLst>
                </p:cNvPr>
                <p:cNvSpPr>
                  <a:spLocks noChangeShapeType="1"/>
                </p:cNvSpPr>
                <p:nvPr/>
              </p:nvSpPr>
              <p:spPr bwMode="auto">
                <a:xfrm>
                  <a:off x="1653" y="2128"/>
                  <a:ext cx="1370" cy="1"/>
                </a:xfrm>
                <a:prstGeom prst="line">
                  <a:avLst/>
                </a:prstGeom>
                <a:no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58" name="Line 14">
                  <a:extLst>
                    <a:ext uri="{FF2B5EF4-FFF2-40B4-BE49-F238E27FC236}">
                      <a16:creationId xmlns:a16="http://schemas.microsoft.com/office/drawing/2014/main" id="{A3D196F0-C57D-4D7A-88FA-40A5EFBA8FB1}"/>
                    </a:ext>
                  </a:extLst>
                </p:cNvPr>
                <p:cNvSpPr>
                  <a:spLocks noChangeShapeType="1"/>
                </p:cNvSpPr>
                <p:nvPr/>
              </p:nvSpPr>
              <p:spPr bwMode="auto">
                <a:xfrm>
                  <a:off x="3198" y="2127"/>
                  <a:ext cx="602" cy="1"/>
                </a:xfrm>
                <a:prstGeom prst="line">
                  <a:avLst/>
                </a:prstGeom>
                <a:no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59" name="Line 15">
                  <a:extLst>
                    <a:ext uri="{FF2B5EF4-FFF2-40B4-BE49-F238E27FC236}">
                      <a16:creationId xmlns:a16="http://schemas.microsoft.com/office/drawing/2014/main" id="{D379106F-2072-4682-8018-9A89DFDFCE00}"/>
                    </a:ext>
                  </a:extLst>
                </p:cNvPr>
                <p:cNvSpPr>
                  <a:spLocks noChangeShapeType="1"/>
                </p:cNvSpPr>
                <p:nvPr/>
              </p:nvSpPr>
              <p:spPr bwMode="auto">
                <a:xfrm>
                  <a:off x="3991" y="2135"/>
                  <a:ext cx="603" cy="1"/>
                </a:xfrm>
                <a:prstGeom prst="line">
                  <a:avLst/>
                </a:prstGeom>
                <a:no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grpSp>
        </p:grpSp>
        <p:grpSp>
          <p:nvGrpSpPr>
            <p:cNvPr id="60" name="Group 59">
              <a:extLst>
                <a:ext uri="{FF2B5EF4-FFF2-40B4-BE49-F238E27FC236}">
                  <a16:creationId xmlns:a16="http://schemas.microsoft.com/office/drawing/2014/main" id="{68E57714-2DA2-486A-AB3D-5E628E98A8AA}"/>
                </a:ext>
              </a:extLst>
            </p:cNvPr>
            <p:cNvGrpSpPr>
              <a:grpSpLocks/>
            </p:cNvGrpSpPr>
            <p:nvPr/>
          </p:nvGrpSpPr>
          <p:grpSpPr bwMode="auto">
            <a:xfrm>
              <a:off x="5081905" y="2568575"/>
              <a:ext cx="3587750" cy="822325"/>
              <a:chOff x="1806" y="1306"/>
              <a:chExt cx="2260" cy="518"/>
            </a:xfrm>
          </p:grpSpPr>
          <p:sp>
            <p:nvSpPr>
              <p:cNvPr id="61" name="Rectangle 60">
                <a:extLst>
                  <a:ext uri="{FF2B5EF4-FFF2-40B4-BE49-F238E27FC236}">
                    <a16:creationId xmlns:a16="http://schemas.microsoft.com/office/drawing/2014/main" id="{A25372F7-54AB-46E3-92BF-0C94E9072C83}"/>
                  </a:ext>
                </a:extLst>
              </p:cNvPr>
              <p:cNvSpPr>
                <a:spLocks noChangeArrowheads="1"/>
              </p:cNvSpPr>
              <p:nvPr/>
            </p:nvSpPr>
            <p:spPr bwMode="auto">
              <a:xfrm>
                <a:off x="2268" y="1306"/>
                <a:ext cx="1476" cy="518"/>
              </a:xfrm>
              <a:prstGeom prst="rect">
                <a:avLst/>
              </a:prstGeom>
              <a:noFill/>
              <a:ln w="9525">
                <a:noFill/>
                <a:miter lim="800000"/>
                <a:headEnd/>
                <a:tailEnd/>
              </a:ln>
              <a:effectLst>
                <a:outerShdw dist="17961" dir="2700000" algn="ctr" rotWithShape="0">
                  <a:schemeClr val="bg1"/>
                </a:outerShdw>
              </a:effectLst>
            </p:spPr>
            <p:txBody>
              <a:bodyPr lIns="0" tIns="0" rIns="0" bIns="0">
                <a:spAutoFit/>
              </a:bodyPr>
              <a:lstStyle/>
              <a:p>
                <a:pPr algn="ctr" defTabSz="762000" eaLnBrk="0" hangingPunct="0">
                  <a:lnSpc>
                    <a:spcPct val="135000"/>
                  </a:lnSpc>
                  <a:defRPr/>
                </a:pPr>
                <a:r>
                  <a:rPr lang="es-ES_tradnl" dirty="0">
                    <a:solidFill>
                      <a:srgbClr val="000000"/>
                    </a:solidFill>
                    <a:latin typeface="Arial" charset="0"/>
                  </a:rPr>
                  <a:t>Net </a:t>
                </a:r>
                <a:r>
                  <a:rPr lang="es-ES_tradnl" dirty="0" err="1">
                    <a:solidFill>
                      <a:srgbClr val="000000"/>
                    </a:solidFill>
                    <a:latin typeface="Arial" charset="0"/>
                  </a:rPr>
                  <a:t>profit</a:t>
                </a:r>
                <a:endParaRPr lang="es-ES_tradnl" dirty="0">
                  <a:solidFill>
                    <a:srgbClr val="000000"/>
                  </a:solidFill>
                  <a:latin typeface="Arial" charset="0"/>
                </a:endParaRPr>
              </a:p>
              <a:p>
                <a:pPr algn="ctr" defTabSz="762000" eaLnBrk="0" hangingPunct="0">
                  <a:lnSpc>
                    <a:spcPct val="135000"/>
                  </a:lnSpc>
                  <a:defRPr/>
                </a:pPr>
                <a:r>
                  <a:rPr lang="es-ES_tradnl" dirty="0" err="1">
                    <a:solidFill>
                      <a:srgbClr val="000000"/>
                    </a:solidFill>
                    <a:latin typeface="Arial" charset="0"/>
                  </a:rPr>
                  <a:t>Equity</a:t>
                </a:r>
                <a:endParaRPr lang="es-ES_tradnl" dirty="0">
                  <a:solidFill>
                    <a:srgbClr val="000000"/>
                  </a:solidFill>
                  <a:latin typeface="Arial" charset="0"/>
                </a:endParaRPr>
              </a:p>
            </p:txBody>
          </p:sp>
          <p:sp>
            <p:nvSpPr>
              <p:cNvPr id="62" name="Line 18">
                <a:extLst>
                  <a:ext uri="{FF2B5EF4-FFF2-40B4-BE49-F238E27FC236}">
                    <a16:creationId xmlns:a16="http://schemas.microsoft.com/office/drawing/2014/main" id="{A35A34B3-2318-436E-B7C9-BFAB9A763E8A}"/>
                  </a:ext>
                </a:extLst>
              </p:cNvPr>
              <p:cNvSpPr>
                <a:spLocks noChangeShapeType="1"/>
              </p:cNvSpPr>
              <p:nvPr/>
            </p:nvSpPr>
            <p:spPr bwMode="auto">
              <a:xfrm>
                <a:off x="2231" y="1508"/>
                <a:ext cx="1392" cy="0"/>
              </a:xfrm>
              <a:prstGeom prst="line">
                <a:avLst/>
              </a:prstGeom>
              <a:no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63" name="Rectangle 62">
                <a:extLst>
                  <a:ext uri="{FF2B5EF4-FFF2-40B4-BE49-F238E27FC236}">
                    <a16:creationId xmlns:a16="http://schemas.microsoft.com/office/drawing/2014/main" id="{94001D40-4696-4504-AF0C-F6B2C9797786}"/>
                  </a:ext>
                </a:extLst>
              </p:cNvPr>
              <p:cNvSpPr>
                <a:spLocks noChangeArrowheads="1"/>
              </p:cNvSpPr>
              <p:nvPr/>
            </p:nvSpPr>
            <p:spPr bwMode="auto">
              <a:xfrm>
                <a:off x="1806" y="1432"/>
                <a:ext cx="2260" cy="192"/>
              </a:xfrm>
              <a:prstGeom prst="rect">
                <a:avLst/>
              </a:prstGeom>
              <a:noFill/>
              <a:ln w="9525">
                <a:noFill/>
                <a:miter lim="800000"/>
                <a:headEnd/>
                <a:tailEnd/>
              </a:ln>
              <a:effectLst>
                <a:outerShdw dist="17961" dir="2700000" algn="ctr" rotWithShape="0">
                  <a:schemeClr val="bg1"/>
                </a:outerShdw>
              </a:effectLst>
            </p:spPr>
            <p:txBody>
              <a:bodyPr lIns="0" tIns="0" rIns="0" bIns="0">
                <a:spAutoFit/>
              </a:bodyPr>
              <a:lstStyle/>
              <a:p>
                <a:pPr defTabSz="762000" eaLnBrk="0" hangingPunct="0">
                  <a:tabLst>
                    <a:tab pos="3232150" algn="l"/>
                  </a:tabLst>
                  <a:defRPr/>
                </a:pPr>
                <a:r>
                  <a:rPr lang="es-ES_tradnl" dirty="0">
                    <a:solidFill>
                      <a:srgbClr val="000000"/>
                    </a:solidFill>
                    <a:latin typeface="Arial" charset="0"/>
                  </a:rPr>
                  <a:t>ROE =	=</a:t>
                </a:r>
              </a:p>
            </p:txBody>
          </p:sp>
        </p:grpSp>
        <p:grpSp>
          <p:nvGrpSpPr>
            <p:cNvPr id="64" name="Group 22">
              <a:extLst>
                <a:ext uri="{FF2B5EF4-FFF2-40B4-BE49-F238E27FC236}">
                  <a16:creationId xmlns:a16="http://schemas.microsoft.com/office/drawing/2014/main" id="{036FA465-BFE6-4B51-9E5D-6D9361D8BF9B}"/>
                </a:ext>
              </a:extLst>
            </p:cNvPr>
            <p:cNvGrpSpPr>
              <a:grpSpLocks/>
            </p:cNvGrpSpPr>
            <p:nvPr/>
          </p:nvGrpSpPr>
          <p:grpSpPr bwMode="auto">
            <a:xfrm>
              <a:off x="2976880" y="4566940"/>
              <a:ext cx="7696200" cy="830267"/>
              <a:chOff x="528" y="2730"/>
              <a:chExt cx="4848" cy="523"/>
            </a:xfrm>
            <a:noFill/>
          </p:grpSpPr>
          <p:sp>
            <p:nvSpPr>
              <p:cNvPr id="65" name="Rectangle 23">
                <a:extLst>
                  <a:ext uri="{FF2B5EF4-FFF2-40B4-BE49-F238E27FC236}">
                    <a16:creationId xmlns:a16="http://schemas.microsoft.com/office/drawing/2014/main" id="{C00396B3-5A39-472C-84A3-6EDE038AC5F3}"/>
                  </a:ext>
                </a:extLst>
              </p:cNvPr>
              <p:cNvSpPr>
                <a:spLocks noChangeArrowheads="1"/>
              </p:cNvSpPr>
              <p:nvPr/>
            </p:nvSpPr>
            <p:spPr bwMode="auto">
              <a:xfrm>
                <a:off x="528" y="2905"/>
                <a:ext cx="4848" cy="192"/>
              </a:xfrm>
              <a:prstGeom prst="rect">
                <a:avLst/>
              </a:prstGeom>
              <a:grpFill/>
              <a:ln w="9525">
                <a:noFill/>
                <a:miter lim="800000"/>
                <a:headEnd/>
                <a:tailEnd/>
              </a:ln>
              <a:effectLst>
                <a:outerShdw dist="12700" dir="5400000" algn="ctr" rotWithShape="0">
                  <a:schemeClr val="bg1"/>
                </a:outerShdw>
              </a:effectLst>
            </p:spPr>
            <p:txBody>
              <a:bodyPr lIns="0" tIns="0" rIns="0" bIns="0">
                <a:spAutoFit/>
              </a:bodyPr>
              <a:lstStyle/>
              <a:p>
                <a:pPr defTabSz="762000" eaLnBrk="0" hangingPunct="0">
                  <a:tabLst>
                    <a:tab pos="3232150" algn="ctr"/>
                    <a:tab pos="4618038" algn="ctr"/>
                    <a:tab pos="7518400" algn="ctr"/>
                  </a:tabLst>
                  <a:defRPr/>
                </a:pPr>
                <a:r>
                  <a:rPr lang="es-ES_tradnl">
                    <a:solidFill>
                      <a:srgbClr val="000000"/>
                    </a:solidFill>
                    <a:latin typeface="Arial" charset="0"/>
                  </a:rPr>
                  <a:t>ROE =	x	x	=</a:t>
                </a:r>
              </a:p>
            </p:txBody>
          </p:sp>
          <p:sp>
            <p:nvSpPr>
              <p:cNvPr id="66" name="Rectangle 24">
                <a:extLst>
                  <a:ext uri="{FF2B5EF4-FFF2-40B4-BE49-F238E27FC236}">
                    <a16:creationId xmlns:a16="http://schemas.microsoft.com/office/drawing/2014/main" id="{B04F347F-3778-446A-9020-CF022AC0A017}"/>
                  </a:ext>
                </a:extLst>
              </p:cNvPr>
              <p:cNvSpPr>
                <a:spLocks noChangeArrowheads="1"/>
              </p:cNvSpPr>
              <p:nvPr/>
            </p:nvSpPr>
            <p:spPr bwMode="auto">
              <a:xfrm>
                <a:off x="1040" y="2730"/>
                <a:ext cx="4096" cy="523"/>
              </a:xfrm>
              <a:prstGeom prst="rect">
                <a:avLst/>
              </a:prstGeom>
              <a:grpFill/>
              <a:ln w="9525">
                <a:noFill/>
                <a:miter lim="800000"/>
                <a:headEnd/>
                <a:tailEnd/>
              </a:ln>
              <a:effectLst>
                <a:outerShdw dist="17961" dir="2700000" algn="ctr" rotWithShape="0">
                  <a:schemeClr val="bg1"/>
                </a:outerShdw>
              </a:effectLst>
            </p:spPr>
            <p:txBody>
              <a:bodyPr lIns="0" tIns="0" rIns="0" bIns="0">
                <a:spAutoFit/>
              </a:bodyPr>
              <a:lstStyle/>
              <a:p>
                <a:pPr defTabSz="762000" eaLnBrk="0" hangingPunct="0">
                  <a:lnSpc>
                    <a:spcPct val="135000"/>
                  </a:lnSpc>
                  <a:tabLst>
                    <a:tab pos="1054100" algn="ctr"/>
                    <a:tab pos="3146425" algn="ctr"/>
                    <a:tab pos="5238750" algn="ctr"/>
                  </a:tabLst>
                  <a:defRPr/>
                </a:pPr>
                <a:r>
                  <a:rPr lang="es-ES_tradnl" dirty="0">
                    <a:solidFill>
                      <a:srgbClr val="000000"/>
                    </a:solidFill>
                    <a:latin typeface="Arial" charset="0"/>
                  </a:rPr>
                  <a:t>	</a:t>
                </a:r>
                <a:r>
                  <a:rPr lang="es-ES_tradnl" dirty="0">
                    <a:solidFill>
                      <a:srgbClr val="000000"/>
                    </a:solidFill>
                    <a:latin typeface="Arial" charset="0"/>
                    <a:sym typeface="Monotype Sorts" pitchFamily="2" charset="2"/>
                  </a:rPr>
                  <a:t> </a:t>
                </a:r>
                <a:r>
                  <a:rPr lang="es-ES_tradnl" dirty="0">
                    <a:solidFill>
                      <a:srgbClr val="000000"/>
                    </a:solidFill>
                    <a:latin typeface="Arial" charset="0"/>
                  </a:rPr>
                  <a:t>Net </a:t>
                </a:r>
                <a:r>
                  <a:rPr lang="es-ES_tradnl" dirty="0" err="1">
                    <a:solidFill>
                      <a:srgbClr val="000000"/>
                    </a:solidFill>
                    <a:latin typeface="Arial" charset="0"/>
                  </a:rPr>
                  <a:t>profit</a:t>
                </a:r>
                <a:r>
                  <a:rPr lang="es-ES_tradnl" dirty="0">
                    <a:solidFill>
                      <a:srgbClr val="000000"/>
                    </a:solidFill>
                    <a:latin typeface="Arial" charset="0"/>
                  </a:rPr>
                  <a:t>	Sales	</a:t>
                </a:r>
                <a:r>
                  <a:rPr lang="es-ES_tradnl" dirty="0" err="1">
                    <a:solidFill>
                      <a:srgbClr val="000000"/>
                    </a:solidFill>
                    <a:latin typeface="Arial" charset="0"/>
                  </a:rPr>
                  <a:t>Assets</a:t>
                </a:r>
                <a:endParaRPr lang="es-ES_tradnl" dirty="0">
                  <a:solidFill>
                    <a:srgbClr val="000000"/>
                  </a:solidFill>
                  <a:latin typeface="Arial" charset="0"/>
                </a:endParaRPr>
              </a:p>
              <a:p>
                <a:pPr defTabSz="762000" eaLnBrk="0" hangingPunct="0">
                  <a:lnSpc>
                    <a:spcPct val="135000"/>
                  </a:lnSpc>
                  <a:tabLst>
                    <a:tab pos="1054100" algn="ctr"/>
                    <a:tab pos="3146425" algn="ctr"/>
                    <a:tab pos="5238750" algn="ctr"/>
                  </a:tabLst>
                  <a:defRPr/>
                </a:pPr>
                <a:r>
                  <a:rPr lang="es-ES_tradnl" dirty="0">
                    <a:solidFill>
                      <a:srgbClr val="000000"/>
                    </a:solidFill>
                    <a:latin typeface="Arial" charset="0"/>
                  </a:rPr>
                  <a:t>	Sales	</a:t>
                </a:r>
                <a:r>
                  <a:rPr lang="es-ES_tradnl" dirty="0" err="1">
                    <a:solidFill>
                      <a:srgbClr val="000000"/>
                    </a:solidFill>
                    <a:latin typeface="Arial" charset="0"/>
                  </a:rPr>
                  <a:t>Assets</a:t>
                </a:r>
                <a:r>
                  <a:rPr lang="es-ES_tradnl" dirty="0">
                    <a:solidFill>
                      <a:srgbClr val="000000"/>
                    </a:solidFill>
                    <a:latin typeface="Arial" charset="0"/>
                  </a:rPr>
                  <a:t>	</a:t>
                </a:r>
                <a:r>
                  <a:rPr lang="es-ES_tradnl" dirty="0" err="1">
                    <a:solidFill>
                      <a:srgbClr val="000000"/>
                    </a:solidFill>
                    <a:latin typeface="Arial" charset="0"/>
                  </a:rPr>
                  <a:t>Equity</a:t>
                </a:r>
                <a:r>
                  <a:rPr lang="es-ES_tradnl" dirty="0">
                    <a:solidFill>
                      <a:srgbClr val="000000"/>
                    </a:solidFill>
                    <a:latin typeface="Arial" charset="0"/>
                  </a:rPr>
                  <a:t> </a:t>
                </a:r>
              </a:p>
            </p:txBody>
          </p:sp>
          <p:grpSp>
            <p:nvGrpSpPr>
              <p:cNvPr id="67" name="Group 25">
                <a:extLst>
                  <a:ext uri="{FF2B5EF4-FFF2-40B4-BE49-F238E27FC236}">
                    <a16:creationId xmlns:a16="http://schemas.microsoft.com/office/drawing/2014/main" id="{E65A0CE3-6887-4EC1-822B-C29AD3066B04}"/>
                  </a:ext>
                </a:extLst>
              </p:cNvPr>
              <p:cNvGrpSpPr>
                <a:grpSpLocks/>
              </p:cNvGrpSpPr>
              <p:nvPr/>
            </p:nvGrpSpPr>
            <p:grpSpPr bwMode="auto">
              <a:xfrm>
                <a:off x="988" y="2913"/>
                <a:ext cx="3567" cy="34"/>
                <a:chOff x="988" y="2877"/>
                <a:chExt cx="3567" cy="34"/>
              </a:xfrm>
              <a:grpFill/>
            </p:grpSpPr>
            <p:sp>
              <p:nvSpPr>
                <p:cNvPr id="68" name="Line 26">
                  <a:extLst>
                    <a:ext uri="{FF2B5EF4-FFF2-40B4-BE49-F238E27FC236}">
                      <a16:creationId xmlns:a16="http://schemas.microsoft.com/office/drawing/2014/main" id="{E9C3AFAE-10C2-403B-8029-B40AF515DF2F}"/>
                    </a:ext>
                  </a:extLst>
                </p:cNvPr>
                <p:cNvSpPr>
                  <a:spLocks noChangeShapeType="1"/>
                </p:cNvSpPr>
                <p:nvPr/>
              </p:nvSpPr>
              <p:spPr bwMode="auto">
                <a:xfrm>
                  <a:off x="2499" y="2907"/>
                  <a:ext cx="605" cy="1"/>
                </a:xfrm>
                <a:prstGeom prst="line">
                  <a:avLst/>
                </a:prstGeom>
                <a:grp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69" name="Line 27">
                  <a:extLst>
                    <a:ext uri="{FF2B5EF4-FFF2-40B4-BE49-F238E27FC236}">
                      <a16:creationId xmlns:a16="http://schemas.microsoft.com/office/drawing/2014/main" id="{105E54D5-7340-43F0-9E80-05EB11275ACC}"/>
                    </a:ext>
                  </a:extLst>
                </p:cNvPr>
                <p:cNvSpPr>
                  <a:spLocks noChangeShapeType="1"/>
                </p:cNvSpPr>
                <p:nvPr/>
              </p:nvSpPr>
              <p:spPr bwMode="auto">
                <a:xfrm>
                  <a:off x="988" y="2910"/>
                  <a:ext cx="1296" cy="1"/>
                </a:xfrm>
                <a:prstGeom prst="line">
                  <a:avLst/>
                </a:prstGeom>
                <a:grp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sp>
              <p:nvSpPr>
                <p:cNvPr id="84" name="Line 28">
                  <a:extLst>
                    <a:ext uri="{FF2B5EF4-FFF2-40B4-BE49-F238E27FC236}">
                      <a16:creationId xmlns:a16="http://schemas.microsoft.com/office/drawing/2014/main" id="{F3BEA7F8-8921-449B-A56B-6EE948D41EA4}"/>
                    </a:ext>
                  </a:extLst>
                </p:cNvPr>
                <p:cNvSpPr>
                  <a:spLocks noChangeShapeType="1"/>
                </p:cNvSpPr>
                <p:nvPr/>
              </p:nvSpPr>
              <p:spPr bwMode="auto">
                <a:xfrm flipV="1">
                  <a:off x="3552" y="2877"/>
                  <a:ext cx="1003" cy="1"/>
                </a:xfrm>
                <a:prstGeom prst="line">
                  <a:avLst/>
                </a:prstGeom>
                <a:grpFill/>
                <a:ln w="28575">
                  <a:solidFill>
                    <a:srgbClr val="000000"/>
                  </a:solidFill>
                  <a:round/>
                  <a:headEnd/>
                  <a:tailEnd/>
                </a:ln>
                <a:effectLst>
                  <a:outerShdw dist="17961" dir="2700000" algn="ctr" rotWithShape="0">
                    <a:schemeClr val="bg1"/>
                  </a:outerShdw>
                </a:effectLst>
              </p:spPr>
              <p:txBody>
                <a:bodyPr/>
                <a:lstStyle/>
                <a:p>
                  <a:pPr eaLnBrk="0" hangingPunct="0">
                    <a:defRPr/>
                  </a:pPr>
                  <a:endParaRPr lang="es-ES">
                    <a:solidFill>
                      <a:srgbClr val="000000"/>
                    </a:solidFill>
                    <a:latin typeface="Arial" charset="0"/>
                  </a:endParaRPr>
                </a:p>
              </p:txBody>
            </p:sp>
          </p:grpSp>
        </p:grpSp>
      </p:grpSp>
    </p:spTree>
    <p:extLst>
      <p:ext uri="{BB962C8B-B14F-4D97-AF65-F5344CB8AC3E}">
        <p14:creationId xmlns:p14="http://schemas.microsoft.com/office/powerpoint/2010/main" val="2483288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0" name="Picture 39">
            <a:extLst>
              <a:ext uri="{FF2B5EF4-FFF2-40B4-BE49-F238E27FC236}">
                <a16:creationId xmlns:a16="http://schemas.microsoft.com/office/drawing/2014/main" id="{17C4A00A-1305-47A0-A3B1-C2DD5FCE0041}"/>
              </a:ext>
            </a:extLst>
          </p:cNvPr>
          <p:cNvPicPr>
            <a:picLocks noChangeAspect="1"/>
          </p:cNvPicPr>
          <p:nvPr/>
        </p:nvPicPr>
        <p:blipFill>
          <a:blip r:embed="rId3"/>
          <a:stretch>
            <a:fillRect/>
          </a:stretch>
        </p:blipFill>
        <p:spPr>
          <a:xfrm>
            <a:off x="2233915" y="913731"/>
            <a:ext cx="7838662" cy="5105104"/>
          </a:xfrm>
          <a:prstGeom prst="rect">
            <a:avLst/>
          </a:prstGeom>
        </p:spPr>
      </p:pic>
    </p:spTree>
    <p:extLst>
      <p:ext uri="{BB962C8B-B14F-4D97-AF65-F5344CB8AC3E}">
        <p14:creationId xmlns:p14="http://schemas.microsoft.com/office/powerpoint/2010/main" val="3586043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2" name="Picture 1">
            <a:extLst>
              <a:ext uri="{FF2B5EF4-FFF2-40B4-BE49-F238E27FC236}">
                <a16:creationId xmlns:a16="http://schemas.microsoft.com/office/drawing/2014/main" id="{5ED0E78F-FDA3-4645-9768-6EEC9D10BCB4}"/>
              </a:ext>
            </a:extLst>
          </p:cNvPr>
          <p:cNvPicPr>
            <a:picLocks noChangeAspect="1"/>
          </p:cNvPicPr>
          <p:nvPr/>
        </p:nvPicPr>
        <p:blipFill>
          <a:blip r:embed="rId3"/>
          <a:stretch>
            <a:fillRect/>
          </a:stretch>
        </p:blipFill>
        <p:spPr>
          <a:xfrm>
            <a:off x="2336073" y="1169044"/>
            <a:ext cx="7907522" cy="4752926"/>
          </a:xfrm>
          <a:prstGeom prst="rect">
            <a:avLst/>
          </a:prstGeom>
        </p:spPr>
      </p:pic>
    </p:spTree>
    <p:extLst>
      <p:ext uri="{BB962C8B-B14F-4D97-AF65-F5344CB8AC3E}">
        <p14:creationId xmlns:p14="http://schemas.microsoft.com/office/powerpoint/2010/main" val="2241560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dirty="0"/>
                <a:t>4</a:t>
              </a:r>
              <a:r>
                <a:rPr lang="en-US" sz="1800" kern="1200" dirty="0"/>
                <a:t>. Stock Market</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4" name="Picture 3">
            <a:extLst>
              <a:ext uri="{FF2B5EF4-FFF2-40B4-BE49-F238E27FC236}">
                <a16:creationId xmlns:a16="http://schemas.microsoft.com/office/drawing/2014/main" id="{939761EB-10B7-4BBC-AB9E-5E860F003577}"/>
              </a:ext>
            </a:extLst>
          </p:cNvPr>
          <p:cNvPicPr>
            <a:picLocks noChangeAspect="1"/>
          </p:cNvPicPr>
          <p:nvPr/>
        </p:nvPicPr>
        <p:blipFill>
          <a:blip r:embed="rId3"/>
          <a:stretch>
            <a:fillRect/>
          </a:stretch>
        </p:blipFill>
        <p:spPr>
          <a:xfrm>
            <a:off x="509052" y="875697"/>
            <a:ext cx="8933981" cy="2848290"/>
          </a:xfrm>
          <a:prstGeom prst="rect">
            <a:avLst/>
          </a:prstGeom>
        </p:spPr>
      </p:pic>
    </p:spTree>
    <p:extLst>
      <p:ext uri="{BB962C8B-B14F-4D97-AF65-F5344CB8AC3E}">
        <p14:creationId xmlns:p14="http://schemas.microsoft.com/office/powerpoint/2010/main" val="1560222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5412"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dirty="0"/>
                <a:t>4</a:t>
              </a:r>
              <a:r>
                <a:rPr lang="en-US" sz="1800" kern="1200" dirty="0"/>
                <a:t>. Stock Market</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6" name="Picture 5">
            <a:extLst>
              <a:ext uri="{FF2B5EF4-FFF2-40B4-BE49-F238E27FC236}">
                <a16:creationId xmlns:a16="http://schemas.microsoft.com/office/drawing/2014/main" id="{1A08E0A3-92DB-46CD-BABA-295FC6D77A65}"/>
              </a:ext>
            </a:extLst>
          </p:cNvPr>
          <p:cNvPicPr>
            <a:picLocks noChangeAspect="1"/>
          </p:cNvPicPr>
          <p:nvPr/>
        </p:nvPicPr>
        <p:blipFill>
          <a:blip r:embed="rId3"/>
          <a:stretch>
            <a:fillRect/>
          </a:stretch>
        </p:blipFill>
        <p:spPr>
          <a:xfrm>
            <a:off x="4390479" y="912471"/>
            <a:ext cx="7441137" cy="4500562"/>
          </a:xfrm>
          <a:prstGeom prst="rect">
            <a:avLst/>
          </a:prstGeom>
        </p:spPr>
      </p:pic>
      <p:pic>
        <p:nvPicPr>
          <p:cNvPr id="3" name="Picture 2">
            <a:extLst>
              <a:ext uri="{FF2B5EF4-FFF2-40B4-BE49-F238E27FC236}">
                <a16:creationId xmlns:a16="http://schemas.microsoft.com/office/drawing/2014/main" id="{40B47C62-C4E3-4FBE-890A-4188C4933A47}"/>
              </a:ext>
            </a:extLst>
          </p:cNvPr>
          <p:cNvPicPr>
            <a:picLocks noChangeAspect="1"/>
          </p:cNvPicPr>
          <p:nvPr/>
        </p:nvPicPr>
        <p:blipFill>
          <a:blip r:embed="rId4"/>
          <a:stretch>
            <a:fillRect/>
          </a:stretch>
        </p:blipFill>
        <p:spPr>
          <a:xfrm>
            <a:off x="1030436" y="903790"/>
            <a:ext cx="3181350" cy="666750"/>
          </a:xfrm>
          <a:prstGeom prst="rect">
            <a:avLst/>
          </a:prstGeom>
        </p:spPr>
      </p:pic>
    </p:spTree>
    <p:extLst>
      <p:ext uri="{BB962C8B-B14F-4D97-AF65-F5344CB8AC3E}">
        <p14:creationId xmlns:p14="http://schemas.microsoft.com/office/powerpoint/2010/main" val="818399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126188"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45467" y="1789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dirty="0"/>
                <a:t>4</a:t>
              </a:r>
              <a:r>
                <a:rPr lang="en-US" sz="1800" kern="1200" dirty="0"/>
                <a:t>. Stock Market</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27" name="Diagram 26">
            <a:extLst>
              <a:ext uri="{FF2B5EF4-FFF2-40B4-BE49-F238E27FC236}">
                <a16:creationId xmlns:a16="http://schemas.microsoft.com/office/drawing/2014/main" id="{9351C0EF-CD88-480D-A60D-B79D6882E0F3}"/>
              </a:ext>
            </a:extLst>
          </p:cNvPr>
          <p:cNvGraphicFramePr/>
          <p:nvPr>
            <p:extLst>
              <p:ext uri="{D42A27DB-BD31-4B8C-83A1-F6EECF244321}">
                <p14:modId xmlns:p14="http://schemas.microsoft.com/office/powerpoint/2010/main" val="2148679050"/>
              </p:ext>
            </p:extLst>
          </p:nvPr>
        </p:nvGraphicFramePr>
        <p:xfrm>
          <a:off x="925973" y="879676"/>
          <a:ext cx="10532963" cy="4224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356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126188"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45467" y="1789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dirty="0"/>
                <a:t>4</a:t>
              </a:r>
              <a:r>
                <a:rPr lang="en-US" sz="1800" kern="1200" dirty="0"/>
                <a:t>. Stock Market</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3" name="TextBox 2">
            <a:extLst>
              <a:ext uri="{FF2B5EF4-FFF2-40B4-BE49-F238E27FC236}">
                <a16:creationId xmlns:a16="http://schemas.microsoft.com/office/drawing/2014/main" id="{F2901665-8BCD-4BBF-93EB-5E7F6A7B20C3}"/>
              </a:ext>
            </a:extLst>
          </p:cNvPr>
          <p:cNvSpPr txBox="1"/>
          <p:nvPr/>
        </p:nvSpPr>
        <p:spPr>
          <a:xfrm>
            <a:off x="925974" y="879676"/>
            <a:ext cx="10232020" cy="923330"/>
          </a:xfrm>
          <a:prstGeom prst="rect">
            <a:avLst/>
          </a:prstGeom>
          <a:noFill/>
        </p:spPr>
        <p:txBody>
          <a:bodyPr wrap="square" rtlCol="0">
            <a:spAutoFit/>
          </a:bodyPr>
          <a:lstStyle/>
          <a:p>
            <a:r>
              <a:rPr lang="es-ES" dirty="0"/>
              <a:t>Precio/</a:t>
            </a:r>
            <a:r>
              <a:rPr lang="es-ES" dirty="0" err="1"/>
              <a:t>Earnings</a:t>
            </a:r>
            <a:r>
              <a:rPr lang="es-ES" dirty="0"/>
              <a:t> (PE) Ratio: </a:t>
            </a:r>
            <a:r>
              <a:rPr lang="es-ES" dirty="0" err="1"/>
              <a:t>Market</a:t>
            </a:r>
            <a:r>
              <a:rPr lang="es-ES" dirty="0"/>
              <a:t> Price per share / </a:t>
            </a:r>
            <a:r>
              <a:rPr lang="es-ES" dirty="0" err="1"/>
              <a:t>Earnings</a:t>
            </a:r>
            <a:r>
              <a:rPr lang="es-ES" dirty="0"/>
              <a:t> per share</a:t>
            </a:r>
          </a:p>
          <a:p>
            <a:endParaRPr lang="es-ES" dirty="0"/>
          </a:p>
          <a:p>
            <a:r>
              <a:rPr lang="es-ES" dirty="0" err="1"/>
              <a:t>Dividend</a:t>
            </a:r>
            <a:r>
              <a:rPr lang="es-ES" dirty="0"/>
              <a:t> </a:t>
            </a:r>
            <a:r>
              <a:rPr lang="es-ES" dirty="0" err="1"/>
              <a:t>Yield</a:t>
            </a:r>
            <a:r>
              <a:rPr lang="es-ES" dirty="0"/>
              <a:t> Ratio: </a:t>
            </a:r>
            <a:r>
              <a:rPr lang="es-ES" dirty="0" err="1"/>
              <a:t>Dividend</a:t>
            </a:r>
            <a:r>
              <a:rPr lang="es-ES" dirty="0"/>
              <a:t> per share / </a:t>
            </a:r>
            <a:r>
              <a:rPr lang="es-ES" dirty="0" err="1"/>
              <a:t>Market</a:t>
            </a:r>
            <a:r>
              <a:rPr lang="es-ES" dirty="0"/>
              <a:t> Price per share</a:t>
            </a:r>
            <a:endParaRPr lang="en-US" dirty="0"/>
          </a:p>
        </p:txBody>
      </p:sp>
      <p:pic>
        <p:nvPicPr>
          <p:cNvPr id="7" name="Picture 6">
            <a:extLst>
              <a:ext uri="{FF2B5EF4-FFF2-40B4-BE49-F238E27FC236}">
                <a16:creationId xmlns:a16="http://schemas.microsoft.com/office/drawing/2014/main" id="{AA02C651-555B-466C-9CD7-441956AA9672}"/>
              </a:ext>
            </a:extLst>
          </p:cNvPr>
          <p:cNvPicPr>
            <a:picLocks noChangeAspect="1"/>
          </p:cNvPicPr>
          <p:nvPr/>
        </p:nvPicPr>
        <p:blipFill>
          <a:blip r:embed="rId3"/>
          <a:stretch>
            <a:fillRect/>
          </a:stretch>
        </p:blipFill>
        <p:spPr>
          <a:xfrm>
            <a:off x="6342927" y="4150116"/>
            <a:ext cx="5582858" cy="1113679"/>
          </a:xfrm>
          <a:prstGeom prst="rect">
            <a:avLst/>
          </a:prstGeom>
        </p:spPr>
      </p:pic>
      <p:pic>
        <p:nvPicPr>
          <p:cNvPr id="9" name="Picture 8">
            <a:extLst>
              <a:ext uri="{FF2B5EF4-FFF2-40B4-BE49-F238E27FC236}">
                <a16:creationId xmlns:a16="http://schemas.microsoft.com/office/drawing/2014/main" id="{A7B46BF0-9038-4B19-9FDF-E2E9DB829118}"/>
              </a:ext>
            </a:extLst>
          </p:cNvPr>
          <p:cNvPicPr>
            <a:picLocks noChangeAspect="1"/>
          </p:cNvPicPr>
          <p:nvPr/>
        </p:nvPicPr>
        <p:blipFill>
          <a:blip r:embed="rId4"/>
          <a:stretch>
            <a:fillRect/>
          </a:stretch>
        </p:blipFill>
        <p:spPr>
          <a:xfrm>
            <a:off x="402517" y="4162525"/>
            <a:ext cx="5241487" cy="1101270"/>
          </a:xfrm>
          <a:prstGeom prst="rect">
            <a:avLst/>
          </a:prstGeom>
        </p:spPr>
      </p:pic>
      <p:pic>
        <p:nvPicPr>
          <p:cNvPr id="24" name="Picture 23">
            <a:extLst>
              <a:ext uri="{FF2B5EF4-FFF2-40B4-BE49-F238E27FC236}">
                <a16:creationId xmlns:a16="http://schemas.microsoft.com/office/drawing/2014/main" id="{B1C14C55-99B8-4622-8B68-EF3D97413D67}"/>
              </a:ext>
            </a:extLst>
          </p:cNvPr>
          <p:cNvPicPr>
            <a:picLocks noChangeAspect="1"/>
          </p:cNvPicPr>
          <p:nvPr/>
        </p:nvPicPr>
        <p:blipFill>
          <a:blip r:embed="rId5"/>
          <a:stretch>
            <a:fillRect/>
          </a:stretch>
        </p:blipFill>
        <p:spPr>
          <a:xfrm>
            <a:off x="9167873" y="5644949"/>
            <a:ext cx="3181350" cy="666750"/>
          </a:xfrm>
          <a:prstGeom prst="rect">
            <a:avLst/>
          </a:prstGeom>
        </p:spPr>
      </p:pic>
      <p:pic>
        <p:nvPicPr>
          <p:cNvPr id="25" name="Picture 24" descr="A close up of a logo&#10;&#10;Description automatically generated with medium confidence">
            <a:extLst>
              <a:ext uri="{FF2B5EF4-FFF2-40B4-BE49-F238E27FC236}">
                <a16:creationId xmlns:a16="http://schemas.microsoft.com/office/drawing/2014/main" id="{F64E7F04-DCFF-4D54-A264-53B5A350ECBF}"/>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866650" y="2358592"/>
            <a:ext cx="1947286" cy="1460465"/>
          </a:xfrm>
          <a:prstGeom prst="rect">
            <a:avLst/>
          </a:prstGeom>
        </p:spPr>
      </p:pic>
      <p:pic>
        <p:nvPicPr>
          <p:cNvPr id="26" name="Picture 25" descr="A close up of a car's grill&#10;&#10;Description automatically generated with medium confidence">
            <a:extLst>
              <a:ext uri="{FF2B5EF4-FFF2-40B4-BE49-F238E27FC236}">
                <a16:creationId xmlns:a16="http://schemas.microsoft.com/office/drawing/2014/main" id="{EACADD02-C94C-473B-88CD-B18E75E9913B}"/>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527095" y="2231987"/>
            <a:ext cx="2485740" cy="1864305"/>
          </a:xfrm>
          <a:prstGeom prst="rect">
            <a:avLst/>
          </a:prstGeom>
        </p:spPr>
      </p:pic>
    </p:spTree>
    <p:extLst>
      <p:ext uri="{BB962C8B-B14F-4D97-AF65-F5344CB8AC3E}">
        <p14:creationId xmlns:p14="http://schemas.microsoft.com/office/powerpoint/2010/main" val="3685367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2" name="Diagrama 2">
            <a:extLst>
              <a:ext uri="{FF2B5EF4-FFF2-40B4-BE49-F238E27FC236}">
                <a16:creationId xmlns:a16="http://schemas.microsoft.com/office/drawing/2014/main" id="{5D2BB9FE-9A9C-0024-C9B5-618898597922}"/>
              </a:ext>
            </a:extLst>
          </p:cNvPr>
          <p:cNvGraphicFramePr/>
          <p:nvPr>
            <p:extLst>
              <p:ext uri="{D42A27DB-BD31-4B8C-83A1-F6EECF244321}">
                <p14:modId xmlns:p14="http://schemas.microsoft.com/office/powerpoint/2010/main" val="3084976801"/>
              </p:ext>
            </p:extLst>
          </p:nvPr>
        </p:nvGraphicFramePr>
        <p:xfrm>
          <a:off x="1023583" y="690350"/>
          <a:ext cx="9325969" cy="46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41" name="Imagen 241" descr="Logotipo&#10;&#10;Descripción generada automáticamente">
            <a:extLst>
              <a:ext uri="{FF2B5EF4-FFF2-40B4-BE49-F238E27FC236}">
                <a16:creationId xmlns:a16="http://schemas.microsoft.com/office/drawing/2014/main" id="{9CCEC4DA-7258-DBBA-E5AD-90296B869DFE}"/>
              </a:ext>
            </a:extLst>
          </p:cNvPr>
          <p:cNvPicPr>
            <a:picLocks noChangeAspect="1"/>
          </p:cNvPicPr>
          <p:nvPr/>
        </p:nvPicPr>
        <p:blipFill>
          <a:blip r:embed="rId8"/>
          <a:stretch>
            <a:fillRect/>
          </a:stretch>
        </p:blipFill>
        <p:spPr>
          <a:xfrm>
            <a:off x="2758394" y="4837985"/>
            <a:ext cx="1628634" cy="1089547"/>
          </a:xfrm>
          <a:prstGeom prst="rect">
            <a:avLst/>
          </a:prstGeom>
        </p:spPr>
      </p:pic>
      <p:pic>
        <p:nvPicPr>
          <p:cNvPr id="8" name="Imagen 8" descr="Logotipo, Icono&#10;&#10;Descripción generada automáticamente">
            <a:extLst>
              <a:ext uri="{FF2B5EF4-FFF2-40B4-BE49-F238E27FC236}">
                <a16:creationId xmlns:a16="http://schemas.microsoft.com/office/drawing/2014/main" id="{C3A1C136-35A8-283E-A178-39C623688593}"/>
              </a:ext>
            </a:extLst>
          </p:cNvPr>
          <p:cNvPicPr>
            <a:picLocks noChangeAspect="1"/>
          </p:cNvPicPr>
          <p:nvPr/>
        </p:nvPicPr>
        <p:blipFill>
          <a:blip r:embed="rId9"/>
          <a:stretch>
            <a:fillRect/>
          </a:stretch>
        </p:blipFill>
        <p:spPr>
          <a:xfrm>
            <a:off x="5616634" y="4818673"/>
            <a:ext cx="2060811" cy="1128171"/>
          </a:xfrm>
          <a:prstGeom prst="rect">
            <a:avLst/>
          </a:prstGeom>
        </p:spPr>
      </p:pic>
    </p:spTree>
    <p:extLst>
      <p:ext uri="{BB962C8B-B14F-4D97-AF65-F5344CB8AC3E}">
        <p14:creationId xmlns:p14="http://schemas.microsoft.com/office/powerpoint/2010/main" val="155296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4763270"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4560833" y="201017"/>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a:t>
              </a:r>
              <a:r>
                <a:rPr lang="en-US" dirty="0"/>
                <a:t> </a:t>
              </a:r>
              <a:r>
                <a:rPr lang="en-US" dirty="0">
                  <a:ea typeface="+mn-lt"/>
                  <a:cs typeface="+mn-lt"/>
                </a:rPr>
                <a:t>Liquidity, Debt, and Asset </a:t>
              </a:r>
              <a:r>
                <a:rPr lang="en-US" dirty="0" err="1">
                  <a:ea typeface="+mn-lt"/>
                  <a:cs typeface="+mn-lt"/>
                </a:rPr>
                <a:t>Mgmt</a:t>
              </a:r>
              <a:endParaRPr lang="en-US" sz="1800" kern="1200"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5126188" y="200553"/>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Return and Profitability</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45467" y="1789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dirty="0"/>
                <a:t>4</a:t>
              </a:r>
              <a:r>
                <a:rPr lang="en-US" sz="1800" kern="1200" dirty="0"/>
                <a:t>. Stock Market</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24" name="Diagram 23">
            <a:extLst>
              <a:ext uri="{FF2B5EF4-FFF2-40B4-BE49-F238E27FC236}">
                <a16:creationId xmlns:a16="http://schemas.microsoft.com/office/drawing/2014/main" id="{481EA25F-A239-4736-84B6-341131AD1419}"/>
              </a:ext>
            </a:extLst>
          </p:cNvPr>
          <p:cNvGraphicFramePr/>
          <p:nvPr>
            <p:extLst>
              <p:ext uri="{D42A27DB-BD31-4B8C-83A1-F6EECF244321}">
                <p14:modId xmlns:p14="http://schemas.microsoft.com/office/powerpoint/2010/main" val="4215997767"/>
              </p:ext>
            </p:extLst>
          </p:nvPr>
        </p:nvGraphicFramePr>
        <p:xfrm>
          <a:off x="555172" y="1100496"/>
          <a:ext cx="10197710" cy="30200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26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5073276" y="1606274"/>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153142"/>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types of analyses </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939626" y="7848342"/>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2.</a:t>
              </a:r>
              <a:r>
                <a:rPr lang="en-US" dirty="0"/>
                <a:t> </a:t>
              </a:r>
              <a:r>
                <a:rPr lang="en-US" dirty="0">
                  <a:ea typeface="+mn-lt"/>
                  <a:cs typeface="+mn-lt"/>
                </a:rPr>
                <a:t>Liquidity, Debt, and Asset </a:t>
              </a:r>
              <a:r>
                <a:rPr lang="en-US" dirty="0" err="1">
                  <a:ea typeface="+mn-lt"/>
                  <a:cs typeface="+mn-lt"/>
                </a:rPr>
                <a:t>Mgmt</a:t>
              </a:r>
              <a:endParaRPr lang="es-ES" dirty="0"/>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939626" y="8392805"/>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3. </a:t>
              </a:r>
              <a:r>
                <a:rPr lang="en-US" dirty="0">
                  <a:ea typeface="+mn-lt"/>
                  <a:cs typeface="+mn-lt"/>
                </a:rPr>
                <a:t>Return </a:t>
              </a:r>
              <a:r>
                <a:rPr lang="en-US" sz="1800" kern="1200" dirty="0">
                  <a:ea typeface="+mn-lt"/>
                  <a:cs typeface="+mn-lt"/>
                </a:rPr>
                <a:t>and </a:t>
              </a:r>
              <a:r>
                <a:rPr lang="en-US" dirty="0">
                  <a:ea typeface="+mn-lt"/>
                  <a:cs typeface="+mn-lt"/>
                </a:rPr>
                <a:t>Profitability</a:t>
              </a:r>
              <a:endParaRPr lang="en-US" sz="1800" kern="1200" dirty="0"/>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731560" y="8937267"/>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Stock </a:t>
              </a:r>
              <a:r>
                <a:rPr lang="en-US" dirty="0"/>
                <a:t>Market</a:t>
              </a:r>
              <a:endParaRPr lang="en-US" sz="1800" kern="1200" dirty="0"/>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aphicFrame>
        <p:nvGraphicFramePr>
          <p:cNvPr id="4" name="Diagram 3">
            <a:extLst>
              <a:ext uri="{FF2B5EF4-FFF2-40B4-BE49-F238E27FC236}">
                <a16:creationId xmlns:a16="http://schemas.microsoft.com/office/drawing/2014/main" id="{C83A784B-0899-4968-9F83-9CCA5C0ACCB2}"/>
              </a:ext>
            </a:extLst>
          </p:cNvPr>
          <p:cNvGraphicFramePr/>
          <p:nvPr>
            <p:extLst>
              <p:ext uri="{D42A27DB-BD31-4B8C-83A1-F6EECF244321}">
                <p14:modId xmlns:p14="http://schemas.microsoft.com/office/powerpoint/2010/main" val="1658383579"/>
              </p:ext>
            </p:extLst>
          </p:nvPr>
        </p:nvGraphicFramePr>
        <p:xfrm>
          <a:off x="4562091" y="685800"/>
          <a:ext cx="6688501" cy="5355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close up of a logo&#10;&#10;Description automatically generated with medium confidence">
            <a:extLst>
              <a:ext uri="{FF2B5EF4-FFF2-40B4-BE49-F238E27FC236}">
                <a16:creationId xmlns:a16="http://schemas.microsoft.com/office/drawing/2014/main" id="{FE6012F4-21B7-488B-A2C0-E2B1B6A59C1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35703" y="788332"/>
            <a:ext cx="3844950" cy="2883713"/>
          </a:xfrm>
          <a:prstGeom prst="rect">
            <a:avLst/>
          </a:prstGeom>
        </p:spPr>
      </p:pic>
      <p:sp>
        <p:nvSpPr>
          <p:cNvPr id="9" name="TextBox 8">
            <a:extLst>
              <a:ext uri="{FF2B5EF4-FFF2-40B4-BE49-F238E27FC236}">
                <a16:creationId xmlns:a16="http://schemas.microsoft.com/office/drawing/2014/main" id="{DAF829D8-5D24-40C9-A358-F80BA307132A}"/>
              </a:ext>
            </a:extLst>
          </p:cNvPr>
          <p:cNvSpPr txBox="1"/>
          <p:nvPr/>
        </p:nvSpPr>
        <p:spPr>
          <a:xfrm>
            <a:off x="435702" y="3766878"/>
            <a:ext cx="2585290" cy="461665"/>
          </a:xfrm>
          <a:prstGeom prst="rect">
            <a:avLst/>
          </a:prstGeom>
          <a:noFill/>
        </p:spPr>
        <p:txBody>
          <a:bodyPr wrap="square" rtlCol="0">
            <a:spAutoFit/>
          </a:bodyPr>
          <a:lstStyle/>
          <a:p>
            <a:r>
              <a:rPr lang="en-US" sz="2400" dirty="0"/>
              <a:t>Volkswagen AG</a:t>
            </a:r>
          </a:p>
        </p:txBody>
      </p:sp>
    </p:spTree>
    <p:extLst>
      <p:ext uri="{BB962C8B-B14F-4D97-AF65-F5344CB8AC3E}">
        <p14:creationId xmlns:p14="http://schemas.microsoft.com/office/powerpoint/2010/main" val="3896171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243" name="CuadroTexto 242">
            <a:extLst>
              <a:ext uri="{FF2B5EF4-FFF2-40B4-BE49-F238E27FC236}">
                <a16:creationId xmlns:a16="http://schemas.microsoft.com/office/drawing/2014/main" id="{71E37377-A891-4308-A54D-473EFE854DD9}"/>
              </a:ext>
            </a:extLst>
          </p:cNvPr>
          <p:cNvSpPr txBox="1"/>
          <p:nvPr/>
        </p:nvSpPr>
        <p:spPr>
          <a:xfrm>
            <a:off x="266131" y="1073623"/>
            <a:ext cx="1123893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First, we need to know the background (also called "qualitative analysis").</a:t>
            </a:r>
          </a:p>
          <a:p>
            <a:endParaRPr lang="en-US" dirty="0"/>
          </a:p>
          <a:p>
            <a:r>
              <a:rPr lang="en-US" dirty="0"/>
              <a:t>How is the industry evolving in terms of:</a:t>
            </a:r>
          </a:p>
          <a:p>
            <a:r>
              <a:rPr lang="en-US" dirty="0"/>
              <a:t>- technologies?</a:t>
            </a:r>
          </a:p>
          <a:p>
            <a:r>
              <a:rPr lang="en-US" dirty="0"/>
              <a:t>- product demand?</a:t>
            </a:r>
          </a:p>
          <a:p>
            <a:r>
              <a:rPr lang="en-US" dirty="0"/>
              <a:t>- input costs or supply chain?</a:t>
            </a:r>
          </a:p>
          <a:p>
            <a:r>
              <a:rPr lang="en-US" dirty="0"/>
              <a:t>- the number of competitors?</a:t>
            </a:r>
          </a:p>
          <a:p>
            <a:endParaRPr lang="en-US" dirty="0"/>
          </a:p>
        </p:txBody>
      </p:sp>
    </p:spTree>
    <p:extLst>
      <p:ext uri="{BB962C8B-B14F-4D97-AF65-F5344CB8AC3E}">
        <p14:creationId xmlns:p14="http://schemas.microsoft.com/office/powerpoint/2010/main" val="6554781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o de bloque 10">
            <a:extLst>
              <a:ext uri="{FF2B5EF4-FFF2-40B4-BE49-F238E27FC236}">
                <a16:creationId xmlns:a16="http://schemas.microsoft.com/office/drawing/2014/main" id="{8D1F4121-1E91-4F92-9782-4BC9741B6F2E}"/>
              </a:ext>
            </a:extLst>
          </p:cNvPr>
          <p:cNvSpPr/>
          <p:nvPr/>
        </p:nvSpPr>
        <p:spPr>
          <a:xfrm>
            <a:off x="-3387351" y="1676400"/>
            <a:ext cx="3181328" cy="3181328"/>
          </a:xfrm>
          <a:prstGeom prst="blockArc">
            <a:avLst>
              <a:gd name="adj1" fmla="val 18900000"/>
              <a:gd name="adj2" fmla="val 2700000"/>
              <a:gd name="adj3" fmla="val 679"/>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nvGrpSpPr>
          <p:cNvPr id="20" name="Grupo 19">
            <a:extLst>
              <a:ext uri="{FF2B5EF4-FFF2-40B4-BE49-F238E27FC236}">
                <a16:creationId xmlns:a16="http://schemas.microsoft.com/office/drawing/2014/main" id="{EEC723A8-B4F9-403A-BEBE-4748BEF81523}"/>
              </a:ext>
            </a:extLst>
          </p:cNvPr>
          <p:cNvGrpSpPr/>
          <p:nvPr/>
        </p:nvGrpSpPr>
        <p:grpSpPr>
          <a:xfrm>
            <a:off x="22588" y="232160"/>
            <a:ext cx="4364440" cy="453640"/>
            <a:chOff x="1141325" y="2244199"/>
            <a:chExt cx="4364440" cy="453640"/>
          </a:xfrm>
        </p:grpSpPr>
        <p:sp>
          <p:nvSpPr>
            <p:cNvPr id="12" name="Forma libre: forma 11">
              <a:extLst>
                <a:ext uri="{FF2B5EF4-FFF2-40B4-BE49-F238E27FC236}">
                  <a16:creationId xmlns:a16="http://schemas.microsoft.com/office/drawing/2014/main" id="{3138897C-F031-4895-80AD-B56F245ED906}"/>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13" name="Elipse 12">
              <a:extLst>
                <a:ext uri="{FF2B5EF4-FFF2-40B4-BE49-F238E27FC236}">
                  <a16:creationId xmlns:a16="http://schemas.microsoft.com/office/drawing/2014/main" id="{9522CE0A-471E-4E6B-BDA9-58A2B76DF918}"/>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1" name="Grupo 20">
            <a:extLst>
              <a:ext uri="{FF2B5EF4-FFF2-40B4-BE49-F238E27FC236}">
                <a16:creationId xmlns:a16="http://schemas.microsoft.com/office/drawing/2014/main" id="{B96438E5-AADD-4F00-8CDE-043E1F3DB4B7}"/>
              </a:ext>
            </a:extLst>
          </p:cNvPr>
          <p:cNvGrpSpPr/>
          <p:nvPr/>
        </p:nvGrpSpPr>
        <p:grpSpPr>
          <a:xfrm>
            <a:off x="1731813" y="8157831"/>
            <a:ext cx="4156374" cy="453640"/>
            <a:chOff x="1349391" y="2788662"/>
            <a:chExt cx="4156374" cy="453640"/>
          </a:xfrm>
        </p:grpSpPr>
        <p:sp>
          <p:nvSpPr>
            <p:cNvPr id="14" name="Forma libre: forma 13">
              <a:extLst>
                <a:ext uri="{FF2B5EF4-FFF2-40B4-BE49-F238E27FC236}">
                  <a16:creationId xmlns:a16="http://schemas.microsoft.com/office/drawing/2014/main" id="{22479868-F8AE-4F84-9602-A73F0FDEB448}"/>
                </a:ext>
              </a:extLst>
            </p:cNvPr>
            <p:cNvSpPr/>
            <p:nvPr/>
          </p:nvSpPr>
          <p:spPr>
            <a:xfrm>
              <a:off x="1576211" y="2834026"/>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2. Balance Sheet</a:t>
              </a:r>
            </a:p>
          </p:txBody>
        </p:sp>
        <p:sp>
          <p:nvSpPr>
            <p:cNvPr id="15" name="Elipse 14">
              <a:extLst>
                <a:ext uri="{FF2B5EF4-FFF2-40B4-BE49-F238E27FC236}">
                  <a16:creationId xmlns:a16="http://schemas.microsoft.com/office/drawing/2014/main" id="{0CAE88F0-3100-4BC7-AA60-D04956493CD4}"/>
                </a:ext>
              </a:extLst>
            </p:cNvPr>
            <p:cNvSpPr/>
            <p:nvPr/>
          </p:nvSpPr>
          <p:spPr>
            <a:xfrm>
              <a:off x="1349391" y="2788662"/>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2" name="Grupo 21">
            <a:extLst>
              <a:ext uri="{FF2B5EF4-FFF2-40B4-BE49-F238E27FC236}">
                <a16:creationId xmlns:a16="http://schemas.microsoft.com/office/drawing/2014/main" id="{63DCB2EA-0248-44DB-96ED-86C74138A6DA}"/>
              </a:ext>
            </a:extLst>
          </p:cNvPr>
          <p:cNvGrpSpPr/>
          <p:nvPr/>
        </p:nvGrpSpPr>
        <p:grpSpPr>
          <a:xfrm>
            <a:off x="1731813" y="8702294"/>
            <a:ext cx="4156374" cy="453640"/>
            <a:chOff x="1349391" y="3333125"/>
            <a:chExt cx="4156374" cy="453640"/>
          </a:xfrm>
        </p:grpSpPr>
        <p:sp>
          <p:nvSpPr>
            <p:cNvPr id="16" name="Forma libre: forma 15">
              <a:extLst>
                <a:ext uri="{FF2B5EF4-FFF2-40B4-BE49-F238E27FC236}">
                  <a16:creationId xmlns:a16="http://schemas.microsoft.com/office/drawing/2014/main" id="{4B398EC9-B680-4359-AA00-E27AE6BAA0C0}"/>
                </a:ext>
              </a:extLst>
            </p:cNvPr>
            <p:cNvSpPr/>
            <p:nvPr/>
          </p:nvSpPr>
          <p:spPr>
            <a:xfrm>
              <a:off x="1576211" y="3378489"/>
              <a:ext cx="3929554" cy="362912"/>
            </a:xfrm>
            <a:custGeom>
              <a:avLst/>
              <a:gdLst>
                <a:gd name="connsiteX0" fmla="*/ 0 w 3929554"/>
                <a:gd name="connsiteY0" fmla="*/ 0 h 362912"/>
                <a:gd name="connsiteX1" fmla="*/ 3929554 w 3929554"/>
                <a:gd name="connsiteY1" fmla="*/ 0 h 362912"/>
                <a:gd name="connsiteX2" fmla="*/ 3929554 w 3929554"/>
                <a:gd name="connsiteY2" fmla="*/ 362912 h 362912"/>
                <a:gd name="connsiteX3" fmla="*/ 0 w 3929554"/>
                <a:gd name="connsiteY3" fmla="*/ 362912 h 362912"/>
                <a:gd name="connsiteX4" fmla="*/ 0 w 3929554"/>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9554" h="362912">
                  <a:moveTo>
                    <a:pt x="0" y="0"/>
                  </a:moveTo>
                  <a:lnTo>
                    <a:pt x="3929554" y="0"/>
                  </a:lnTo>
                  <a:lnTo>
                    <a:pt x="3929554"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3. Income and Cash Flow Statement </a:t>
              </a:r>
            </a:p>
          </p:txBody>
        </p:sp>
        <p:sp>
          <p:nvSpPr>
            <p:cNvPr id="17" name="Elipse 16">
              <a:extLst>
                <a:ext uri="{FF2B5EF4-FFF2-40B4-BE49-F238E27FC236}">
                  <a16:creationId xmlns:a16="http://schemas.microsoft.com/office/drawing/2014/main" id="{51C6DEBA-6E97-4487-94BB-79625CF47E88}"/>
                </a:ext>
              </a:extLst>
            </p:cNvPr>
            <p:cNvSpPr/>
            <p:nvPr/>
          </p:nvSpPr>
          <p:spPr>
            <a:xfrm>
              <a:off x="1349391" y="3333125"/>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grpSp>
        <p:nvGrpSpPr>
          <p:cNvPr id="23" name="Grupo 22">
            <a:extLst>
              <a:ext uri="{FF2B5EF4-FFF2-40B4-BE49-F238E27FC236}">
                <a16:creationId xmlns:a16="http://schemas.microsoft.com/office/drawing/2014/main" id="{562C9966-2F2D-472F-A87B-38851DB0B00E}"/>
              </a:ext>
            </a:extLst>
          </p:cNvPr>
          <p:cNvGrpSpPr/>
          <p:nvPr/>
        </p:nvGrpSpPr>
        <p:grpSpPr>
          <a:xfrm>
            <a:off x="1523747" y="9246756"/>
            <a:ext cx="4364440" cy="453640"/>
            <a:chOff x="1141325" y="3877587"/>
            <a:chExt cx="4364440" cy="453640"/>
          </a:xfrm>
        </p:grpSpPr>
        <p:sp>
          <p:nvSpPr>
            <p:cNvPr id="18" name="Forma libre: forma 17">
              <a:extLst>
                <a:ext uri="{FF2B5EF4-FFF2-40B4-BE49-F238E27FC236}">
                  <a16:creationId xmlns:a16="http://schemas.microsoft.com/office/drawing/2014/main" id="{84F19625-231F-4851-987D-C2275EFD54C2}"/>
                </a:ext>
              </a:extLst>
            </p:cNvPr>
            <p:cNvSpPr/>
            <p:nvPr/>
          </p:nvSpPr>
          <p:spPr>
            <a:xfrm>
              <a:off x="1368145" y="3922951"/>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4. Notes and Auditor Reports</a:t>
              </a:r>
            </a:p>
          </p:txBody>
        </p:sp>
        <p:sp>
          <p:nvSpPr>
            <p:cNvPr id="19" name="Elipse 18">
              <a:extLst>
                <a:ext uri="{FF2B5EF4-FFF2-40B4-BE49-F238E27FC236}">
                  <a16:creationId xmlns:a16="http://schemas.microsoft.com/office/drawing/2014/main" id="{0FFCE8BD-BBF6-4FD4-A5B9-5EFBC426BC9C}"/>
                </a:ext>
              </a:extLst>
            </p:cNvPr>
            <p:cNvSpPr/>
            <p:nvPr/>
          </p:nvSpPr>
          <p:spPr>
            <a:xfrm>
              <a:off x="1141325" y="3877587"/>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pic>
        <p:nvPicPr>
          <p:cNvPr id="3" name="Picture 2">
            <a:extLst>
              <a:ext uri="{FF2B5EF4-FFF2-40B4-BE49-F238E27FC236}">
                <a16:creationId xmlns:a16="http://schemas.microsoft.com/office/drawing/2014/main" id="{F8BDCC87-6560-4FC6-8F7D-AD6EF1424800}"/>
              </a:ext>
            </a:extLst>
          </p:cNvPr>
          <p:cNvPicPr>
            <a:picLocks noChangeAspect="1"/>
          </p:cNvPicPr>
          <p:nvPr/>
        </p:nvPicPr>
        <p:blipFill>
          <a:blip r:embed="rId3"/>
          <a:stretch>
            <a:fillRect/>
          </a:stretch>
        </p:blipFill>
        <p:spPr>
          <a:xfrm>
            <a:off x="0" y="816516"/>
            <a:ext cx="5631231" cy="222208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D9450E34-BBCE-41B4-92CB-A66D163C8DF2}"/>
              </a:ext>
            </a:extLst>
          </p:cNvPr>
          <p:cNvSpPr txBox="1"/>
          <p:nvPr/>
        </p:nvSpPr>
        <p:spPr>
          <a:xfrm>
            <a:off x="327317" y="3089430"/>
            <a:ext cx="4183117" cy="1754326"/>
          </a:xfrm>
          <a:prstGeom prst="rect">
            <a:avLst/>
          </a:prstGeom>
          <a:noFill/>
        </p:spPr>
        <p:txBody>
          <a:bodyPr wrap="square" rtlCol="0">
            <a:spAutoFit/>
          </a:bodyPr>
          <a:lstStyle/>
          <a:p>
            <a:r>
              <a:rPr lang="es-ES" dirty="0"/>
              <a:t>+ </a:t>
            </a:r>
            <a:r>
              <a:rPr lang="es-ES" dirty="0" err="1"/>
              <a:t>connected</a:t>
            </a:r>
            <a:r>
              <a:rPr lang="es-ES" dirty="0"/>
              <a:t> cars.</a:t>
            </a:r>
          </a:p>
          <a:p>
            <a:r>
              <a:rPr lang="es-ES" dirty="0"/>
              <a:t>+ </a:t>
            </a:r>
            <a:r>
              <a:rPr lang="es-ES" dirty="0" err="1"/>
              <a:t>electrical</a:t>
            </a:r>
            <a:r>
              <a:rPr lang="es-ES" dirty="0"/>
              <a:t> </a:t>
            </a:r>
            <a:r>
              <a:rPr lang="es-ES" dirty="0" err="1"/>
              <a:t>batteries</a:t>
            </a:r>
            <a:r>
              <a:rPr lang="es-ES" dirty="0"/>
              <a:t>.</a:t>
            </a:r>
          </a:p>
          <a:p>
            <a:r>
              <a:rPr lang="es-ES" dirty="0"/>
              <a:t>+ </a:t>
            </a:r>
            <a:r>
              <a:rPr lang="es-ES" dirty="0" err="1"/>
              <a:t>autonomous</a:t>
            </a:r>
            <a:r>
              <a:rPr lang="es-ES" dirty="0"/>
              <a:t> </a:t>
            </a:r>
            <a:r>
              <a:rPr lang="es-ES" dirty="0" err="1"/>
              <a:t>self-driven</a:t>
            </a:r>
            <a:r>
              <a:rPr lang="es-ES" dirty="0"/>
              <a:t> cars.</a:t>
            </a:r>
          </a:p>
          <a:p>
            <a:r>
              <a:rPr lang="es-ES" dirty="0"/>
              <a:t>+ digital sales.</a:t>
            </a:r>
          </a:p>
          <a:p>
            <a:r>
              <a:rPr lang="es-ES" dirty="0"/>
              <a:t>+ sales </a:t>
            </a:r>
            <a:r>
              <a:rPr lang="es-ES" dirty="0" err="1"/>
              <a:t>of</a:t>
            </a:r>
            <a:r>
              <a:rPr lang="es-ES" dirty="0"/>
              <a:t> </a:t>
            </a:r>
            <a:r>
              <a:rPr lang="es-ES" dirty="0" err="1"/>
              <a:t>pre-owned</a:t>
            </a:r>
            <a:r>
              <a:rPr lang="es-ES" dirty="0"/>
              <a:t> cars.</a:t>
            </a:r>
          </a:p>
          <a:p>
            <a:endParaRPr lang="en-US" dirty="0"/>
          </a:p>
        </p:txBody>
      </p:sp>
      <p:pic>
        <p:nvPicPr>
          <p:cNvPr id="10" name="Picture 9" descr="Text&#10;&#10;Description automatically generated">
            <a:extLst>
              <a:ext uri="{FF2B5EF4-FFF2-40B4-BE49-F238E27FC236}">
                <a16:creationId xmlns:a16="http://schemas.microsoft.com/office/drawing/2014/main" id="{475A89CB-8232-40DA-A7D4-CD4C244C41AE}"/>
              </a:ext>
            </a:extLst>
          </p:cNvPr>
          <p:cNvPicPr>
            <a:picLocks noChangeAspect="1"/>
          </p:cNvPicPr>
          <p:nvPr/>
        </p:nvPicPr>
        <p:blipFill>
          <a:blip r:embed="rId4"/>
          <a:stretch>
            <a:fillRect/>
          </a:stretch>
        </p:blipFill>
        <p:spPr>
          <a:xfrm>
            <a:off x="5704226" y="2829607"/>
            <a:ext cx="6346752" cy="3181329"/>
          </a:xfrm>
          <a:prstGeom prst="rect">
            <a:avLst/>
          </a:prstGeom>
          <a:ln>
            <a:noFill/>
          </a:ln>
          <a:effectLst>
            <a:outerShdw blurRad="190500" algn="tl" rotWithShape="0">
              <a:srgbClr val="000000">
                <a:alpha val="70000"/>
              </a:srgbClr>
            </a:outerShdw>
          </a:effectLst>
        </p:spPr>
      </p:pic>
      <p:cxnSp>
        <p:nvCxnSpPr>
          <p:cNvPr id="25" name="Straight Connector 24">
            <a:extLst>
              <a:ext uri="{FF2B5EF4-FFF2-40B4-BE49-F238E27FC236}">
                <a16:creationId xmlns:a16="http://schemas.microsoft.com/office/drawing/2014/main" id="{D8C8B7E6-AC1B-44DE-B464-D5879FB490E3}"/>
              </a:ext>
            </a:extLst>
          </p:cNvPr>
          <p:cNvCxnSpPr/>
          <p:nvPr/>
        </p:nvCxnSpPr>
        <p:spPr>
          <a:xfrm>
            <a:off x="7409793" y="4351285"/>
            <a:ext cx="26065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637FA47-85FA-4AA3-B2C1-2AD16B906CCF}"/>
              </a:ext>
            </a:extLst>
          </p:cNvPr>
          <p:cNvCxnSpPr>
            <a:cxnSpLocks/>
          </p:cNvCxnSpPr>
          <p:nvPr/>
        </p:nvCxnSpPr>
        <p:spPr>
          <a:xfrm>
            <a:off x="8093827" y="5780076"/>
            <a:ext cx="1836982"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0089A2-D84C-4AE3-A553-32E8A13F8FE1}"/>
              </a:ext>
            </a:extLst>
          </p:cNvPr>
          <p:cNvSpPr txBox="1"/>
          <p:nvPr/>
        </p:nvSpPr>
        <p:spPr>
          <a:xfrm>
            <a:off x="5704226" y="6084531"/>
            <a:ext cx="1093076" cy="369332"/>
          </a:xfrm>
          <a:prstGeom prst="rect">
            <a:avLst/>
          </a:prstGeom>
          <a:noFill/>
        </p:spPr>
        <p:txBody>
          <a:bodyPr wrap="square" rtlCol="0">
            <a:spAutoFit/>
          </a:bodyPr>
          <a:lstStyle/>
          <a:p>
            <a:r>
              <a:rPr lang="es-ES" dirty="0" err="1">
                <a:hlinkClick r:id="rId5"/>
              </a:rPr>
              <a:t>Source</a:t>
            </a:r>
            <a:endParaRPr lang="en-US" dirty="0"/>
          </a:p>
        </p:txBody>
      </p:sp>
    </p:spTree>
    <p:extLst>
      <p:ext uri="{BB962C8B-B14F-4D97-AF65-F5344CB8AC3E}">
        <p14:creationId xmlns:p14="http://schemas.microsoft.com/office/powerpoint/2010/main" val="3092880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D04F45E2-C7B8-4D7D-B22C-BA931871A8B9}"/>
              </a:ext>
            </a:extLst>
          </p:cNvPr>
          <p:cNvPicPr>
            <a:picLocks noChangeAspect="1"/>
          </p:cNvPicPr>
          <p:nvPr/>
        </p:nvPicPr>
        <p:blipFill>
          <a:blip r:embed="rId2"/>
          <a:stretch>
            <a:fillRect/>
          </a:stretch>
        </p:blipFill>
        <p:spPr>
          <a:xfrm>
            <a:off x="2884967" y="1148316"/>
            <a:ext cx="5838606" cy="4338084"/>
          </a:xfrm>
          <a:prstGeom prst="rect">
            <a:avLst/>
          </a:prstGeom>
        </p:spPr>
      </p:pic>
      <p:grpSp>
        <p:nvGrpSpPr>
          <p:cNvPr id="3" name="Grupo 19">
            <a:extLst>
              <a:ext uri="{FF2B5EF4-FFF2-40B4-BE49-F238E27FC236}">
                <a16:creationId xmlns:a16="http://schemas.microsoft.com/office/drawing/2014/main" id="{7B59717A-B0F7-4929-9BB4-D4AE4C6037F9}"/>
              </a:ext>
            </a:extLst>
          </p:cNvPr>
          <p:cNvGrpSpPr/>
          <p:nvPr/>
        </p:nvGrpSpPr>
        <p:grpSpPr>
          <a:xfrm>
            <a:off x="22588" y="232160"/>
            <a:ext cx="4364440" cy="453640"/>
            <a:chOff x="1141325" y="2244199"/>
            <a:chExt cx="4364440" cy="453640"/>
          </a:xfrm>
        </p:grpSpPr>
        <p:sp>
          <p:nvSpPr>
            <p:cNvPr id="4" name="Forma libre: forma 11">
              <a:extLst>
                <a:ext uri="{FF2B5EF4-FFF2-40B4-BE49-F238E27FC236}">
                  <a16:creationId xmlns:a16="http://schemas.microsoft.com/office/drawing/2014/main" id="{C18CFC74-BB1A-4F23-8BFE-D42F474FBF58}"/>
                </a:ext>
              </a:extLst>
            </p:cNvPr>
            <p:cNvSpPr/>
            <p:nvPr/>
          </p:nvSpPr>
          <p:spPr>
            <a:xfrm>
              <a:off x="1368145" y="2289563"/>
              <a:ext cx="4137620" cy="362912"/>
            </a:xfrm>
            <a:custGeom>
              <a:avLst/>
              <a:gdLst>
                <a:gd name="connsiteX0" fmla="*/ 0 w 4137620"/>
                <a:gd name="connsiteY0" fmla="*/ 0 h 362912"/>
                <a:gd name="connsiteX1" fmla="*/ 4137620 w 4137620"/>
                <a:gd name="connsiteY1" fmla="*/ 0 h 362912"/>
                <a:gd name="connsiteX2" fmla="*/ 4137620 w 4137620"/>
                <a:gd name="connsiteY2" fmla="*/ 362912 h 362912"/>
                <a:gd name="connsiteX3" fmla="*/ 0 w 4137620"/>
                <a:gd name="connsiteY3" fmla="*/ 362912 h 362912"/>
                <a:gd name="connsiteX4" fmla="*/ 0 w 4137620"/>
                <a:gd name="connsiteY4" fmla="*/ 0 h 362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620" h="362912">
                  <a:moveTo>
                    <a:pt x="0" y="0"/>
                  </a:moveTo>
                  <a:lnTo>
                    <a:pt x="4137620" y="0"/>
                  </a:lnTo>
                  <a:lnTo>
                    <a:pt x="4137620" y="362912"/>
                  </a:lnTo>
                  <a:lnTo>
                    <a:pt x="0" y="362912"/>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062" tIns="45720" rIns="45720" bIns="45720" numCol="1" spcCol="1270" anchor="ctr" anchorCtr="0">
              <a:noAutofit/>
            </a:bodyPr>
            <a:lstStyle/>
            <a:p>
              <a:pPr defTabSz="800100">
                <a:lnSpc>
                  <a:spcPct val="90000"/>
                </a:lnSpc>
                <a:spcBef>
                  <a:spcPct val="0"/>
                </a:spcBef>
                <a:spcAft>
                  <a:spcPct val="35000"/>
                </a:spcAft>
              </a:pPr>
              <a:r>
                <a:rPr lang="en-US" sz="1800" kern="1200" dirty="0"/>
                <a:t>1. </a:t>
              </a:r>
              <a:r>
                <a:rPr lang="en-US" dirty="0"/>
                <a:t>Context and type of analyses</a:t>
              </a:r>
              <a:endParaRPr lang="en-US" sz="1800" kern="1200" dirty="0"/>
            </a:p>
          </p:txBody>
        </p:sp>
        <p:sp>
          <p:nvSpPr>
            <p:cNvPr id="5" name="Elipse 12">
              <a:extLst>
                <a:ext uri="{FF2B5EF4-FFF2-40B4-BE49-F238E27FC236}">
                  <a16:creationId xmlns:a16="http://schemas.microsoft.com/office/drawing/2014/main" id="{CDD52CCF-CB10-4597-880C-258F8063BBB4}"/>
                </a:ext>
              </a:extLst>
            </p:cNvPr>
            <p:cNvSpPr/>
            <p:nvPr/>
          </p:nvSpPr>
          <p:spPr>
            <a:xfrm>
              <a:off x="1141325" y="2244199"/>
              <a:ext cx="453640" cy="453640"/>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grpSp>
      <p:sp>
        <p:nvSpPr>
          <p:cNvPr id="6" name="TextBox 5">
            <a:extLst>
              <a:ext uri="{FF2B5EF4-FFF2-40B4-BE49-F238E27FC236}">
                <a16:creationId xmlns:a16="http://schemas.microsoft.com/office/drawing/2014/main" id="{917EB2D3-5FA4-4C3B-952B-6B5E33C8D429}"/>
              </a:ext>
            </a:extLst>
          </p:cNvPr>
          <p:cNvSpPr txBox="1"/>
          <p:nvPr/>
        </p:nvSpPr>
        <p:spPr>
          <a:xfrm>
            <a:off x="2884967" y="5559972"/>
            <a:ext cx="1329681" cy="369332"/>
          </a:xfrm>
          <a:prstGeom prst="rect">
            <a:avLst/>
          </a:prstGeom>
          <a:noFill/>
        </p:spPr>
        <p:txBody>
          <a:bodyPr wrap="square" rtlCol="0">
            <a:spAutoFit/>
          </a:bodyPr>
          <a:lstStyle/>
          <a:p>
            <a:r>
              <a:rPr lang="es-ES" dirty="0" err="1">
                <a:hlinkClick r:id="rId3"/>
              </a:rPr>
              <a:t>Source</a:t>
            </a:r>
            <a:endParaRPr lang="en-US" dirty="0"/>
          </a:p>
        </p:txBody>
      </p:sp>
    </p:spTree>
    <p:extLst>
      <p:ext uri="{BB962C8B-B14F-4D97-AF65-F5344CB8AC3E}">
        <p14:creationId xmlns:p14="http://schemas.microsoft.com/office/powerpoint/2010/main" val="270458747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purl.org/dc/dcmitype/"/>
    <ds:schemaRef ds:uri="http://schemas.microsoft.com/office/2006/metadata/properties"/>
    <ds:schemaRef ds:uri="71af3243-3dd4-4a8d-8c0d-dd76da1f02a5"/>
    <ds:schemaRef ds:uri="16c05727-aa75-4e4a-9b5f-8a80a1165891"/>
    <ds:schemaRef ds:uri="http://purl.org/dc/elements/1.1/"/>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{9D3E241C-49FE-4258-86DB-0508E8932F4C}tf22712842_win32</Template>
  <TotalTime>3885</TotalTime>
  <Words>5441</Words>
  <Application>Microsoft Office PowerPoint</Application>
  <PresentationFormat>Panorámica</PresentationFormat>
  <Paragraphs>898</Paragraphs>
  <Slides>50</Slides>
  <Notes>42</Notes>
  <HiddenSlides>0</HiddenSlides>
  <MMClips>0</MMClips>
  <ScaleCrop>false</ScaleCrop>
  <HeadingPairs>
    <vt:vector size="4" baseType="variant">
      <vt:variant>
        <vt:lpstr>Tema</vt:lpstr>
      </vt:variant>
      <vt:variant>
        <vt:i4>1</vt:i4>
      </vt:variant>
      <vt:variant>
        <vt:lpstr>Títulos de diapositiva</vt:lpstr>
      </vt:variant>
      <vt:variant>
        <vt:i4>50</vt:i4>
      </vt:variant>
    </vt:vector>
  </HeadingPairs>
  <TitlesOfParts>
    <vt:vector size="51" baseType="lpstr">
      <vt:lpstr>1_RetrospectVTI</vt:lpstr>
      <vt:lpstr>Managerial Accounting</vt:lpstr>
      <vt:lpstr>Analysis of Financial Statements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MARCELO IGNACIO ORTIZ MUÑOZ</dc:creator>
  <cp:lastModifiedBy>MARCELO IGNACIO ORTIZ MUÑOZ</cp:lastModifiedBy>
  <cp:revision>874</cp:revision>
  <cp:lastPrinted>2022-10-04T17:20:08Z</cp:lastPrinted>
  <dcterms:created xsi:type="dcterms:W3CDTF">2022-07-24T10:27:41Z</dcterms:created>
  <dcterms:modified xsi:type="dcterms:W3CDTF">2023-07-27T11:32:59Z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